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</p:sldIdLst>
  <p:sldSz cx="12192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EA76521-A42F-46C2-B0C9-27E365652A5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B7C1F7BC-9163-43F4-9E17-10FD0C90E15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73B318-6437-4603-AA67-E01D0E8B319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F6AFE9D1-405B-415D-B524-1D4161ABAA56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BA440E6B-C62D-4708-9139-2E8F786AB4AE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C050A9A-67DF-49E2-8385-AF0558059B2B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EC58910F-6BD5-412B-BA21-724DAA065D99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70182C8C-8713-4618-B212-895066EE4419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4448EFEC-CA99-4A99-B074-024F34E22648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3B23E41A-EE0C-4F7F-AE36-E35B5F95B3C6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2BED822-A05E-4BC1-9E8C-9FC2922012EF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F06C0E4-B76A-4FC0-840B-43CD7270C26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8BAB1E8-E352-44DD-A087-DE1161FED6D6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C3748D25-3B7E-4760-8A42-C588C636B0E9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FCF8DD99-C601-4305-860E-30D923ADA09B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01519E7A-6950-478C-BA52-7D1145ED4D18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4"/>
          </p:nvPr>
        </p:nvSpPr>
        <p:spPr/>
        <p:txBody>
          <a:bodyPr/>
          <a:p>
            <a:fld id="{D4BF1AF5-A74B-4365-A70D-D618173E96CF}" type="slidenum">
              <a:t>&lt;#&gt;</a:t>
            </a:fld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52C9BD81-1333-47F0-87D5-555B499652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983AECF-21A5-4404-8E8A-887D504C3659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8774CFF3-50F6-46E7-B9AF-5D618F85BF5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2FD497B-90CE-45BB-8B6C-613F4D292B86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1EFE1E04-AA25-4243-8D5C-56CB03E1CC1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DD5F55F-3338-4DCD-B5D8-CFC4D7C69AC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95DFA28-AB78-4443-9CAD-011FDDEE1D5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Relationship Id="rId9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2.xml"/><Relationship Id="rId14" Type="http://schemas.openxmlformats.org/officeDocument/2006/relationships/slideLayout" Target="../slideLayouts/slideLayout23.xml"/><Relationship Id="rId15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p>
            <a:pPr algn="ctr"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282f39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282f39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>
              <a:lnSpc>
                <a:spcPct val="100000"/>
              </a:lnSpc>
              <a:buNone/>
              <a:defRPr b="0" lang="en-GB" sz="1200" spc="-1" strike="noStrike">
                <a:solidFill>
                  <a:srgbClr val="8e8f91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GB" sz="1200" spc="-1" strike="noStrike">
                <a:solidFill>
                  <a:srgbClr val="8e8f91"/>
                </a:solidFill>
                <a:latin typeface="Calibri"/>
              </a:rPr>
              <a:t>&lt;date/time&gt;</a:t>
            </a:r>
            <a:endParaRPr b="0" lang="en-US" sz="12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GB" sz="1200" spc="-1" strike="noStrike">
                <a:solidFill>
                  <a:srgbClr val="8e8f91"/>
                </a:solidFill>
                <a:latin typeface="Calibr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4763CACF-80A8-478A-AA02-E881F6525F43}" type="slidenum">
              <a:rPr b="0" lang="en-GB" sz="1200" spc="-1" strike="noStrike">
                <a:solidFill>
                  <a:srgbClr val="8e8f91"/>
                </a:solidFill>
                <a:latin typeface="Calibri"/>
              </a:rPr>
              <a:t>&lt;number&gt;</a:t>
            </a:fld>
            <a:endParaRPr b="0" lang="en-US" sz="12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282f39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282f39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282f39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282f39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282f39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282f39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282f39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82f39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282f39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82f39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282f39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282f39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282f39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1b212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10;p2"/>
          <p:cNvSpPr/>
          <p:nvPr/>
        </p:nvSpPr>
        <p:spPr>
          <a:xfrm>
            <a:off x="0" y="0"/>
            <a:ext cx="6877080" cy="6857640"/>
          </a:xfrm>
          <a:prstGeom prst="rtTriangle">
            <a:avLst/>
          </a:pr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2" name="Google Shape;11;p2"/>
          <p:cNvSpPr/>
          <p:nvPr/>
        </p:nvSpPr>
        <p:spPr>
          <a:xfrm rot="10800000">
            <a:off x="9302760" y="0"/>
            <a:ext cx="2889360" cy="2683080"/>
          </a:xfrm>
          <a:prstGeom prst="rtTriangle">
            <a:avLst/>
          </a:prstGeom>
          <a:blipFill rotWithShape="0">
            <a:blip r:embed="rId3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716000" y="2104200"/>
            <a:ext cx="6689880" cy="2104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r>
              <a:rPr b="0" lang="en-US" sz="40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ldNum" idx="4"/>
          </p:nvPr>
        </p:nvSpPr>
        <p:spPr>
          <a:xfrm>
            <a:off x="11296800" y="6217200"/>
            <a:ext cx="731160" cy="5241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ctr">
            <a:noAutofit/>
          </a:bodyPr>
          <a:lstStyle>
            <a:lvl1pPr algn="r">
              <a:lnSpc>
                <a:spcPct val="100000"/>
              </a:lnSpc>
              <a:buNone/>
              <a:tabLst>
                <a:tab algn="l" pos="0"/>
              </a:tabLst>
              <a:defRPr b="0" lang="en-GB" sz="1000" spc="-1" strike="noStrike">
                <a:solidFill>
                  <a:srgbClr val="ffffff"/>
                </a:solidFill>
                <a:latin typeface="Lato"/>
                <a:ea typeface="Lato"/>
              </a:defRPr>
            </a:lvl1pPr>
          </a:lstStyle>
          <a:p>
            <a:pPr algn="r">
              <a:lnSpc>
                <a:spcPct val="100000"/>
              </a:lnSpc>
              <a:buNone/>
              <a:tabLst>
                <a:tab algn="l" pos="0"/>
              </a:tabLst>
            </a:pPr>
            <a:fld id="{3E8D7EC9-18EF-4755-B932-E3F408048B73}" type="slidenum">
              <a:rPr b="0" lang="en-GB" sz="1000" spc="-1" strike="noStrike">
                <a:solidFill>
                  <a:srgbClr val="ffffff"/>
                </a:solidFill>
                <a:latin typeface="Lato"/>
                <a:ea typeface="Lato"/>
              </a:rPr>
              <a:t>&lt;number&gt;</a:t>
            </a:fld>
            <a:endParaRPr b="0" lang="en-US" sz="1000" spc="-1" strike="noStrike">
              <a:latin typeface="Times New Roman"/>
            </a:endParaRPr>
          </a:p>
        </p:txBody>
      </p:sp>
      <p:sp>
        <p:nvSpPr>
          <p:cNvPr id="45" name="Google Shape;15;p2"/>
          <p:cNvSpPr/>
          <p:nvPr/>
        </p:nvSpPr>
        <p:spPr>
          <a:xfrm rot="16200000">
            <a:off x="7560" y="-5760"/>
            <a:ext cx="3054600" cy="306612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Google Shape;16;p2"/>
          <p:cNvSpPr/>
          <p:nvPr/>
        </p:nvSpPr>
        <p:spPr>
          <a:xfrm flipH="1">
            <a:off x="870120" y="768600"/>
            <a:ext cx="3066480" cy="30546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885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508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1131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75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87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n-US" sz="187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n-US" sz="267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n-US" sz="267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37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67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n-US" sz="267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s://mdarjun1995.github.io/RareCollectibles/" TargetMode="Externa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4716000" y="2104200"/>
            <a:ext cx="6689880" cy="2104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Product Development :</a:t>
            </a:r>
            <a:br/>
            <a:r>
              <a:rPr b="0" lang="en-GB" sz="4000" spc="-1" strike="noStrike">
                <a:solidFill>
                  <a:srgbClr val="ffffff"/>
                </a:solidFill>
                <a:latin typeface="Montserrat"/>
                <a:ea typeface="Montserrat"/>
              </a:rPr>
              <a:t>Case Study</a:t>
            </a:r>
            <a:endParaRPr b="0" lang="en-US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778440" y="5232960"/>
            <a:ext cx="4627080" cy="67428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>
              <a:lnSpc>
                <a:spcPct val="115000"/>
              </a:lnSpc>
              <a:spcAft>
                <a:spcPts val="1599"/>
              </a:spcAft>
              <a:buNone/>
              <a:tabLst>
                <a:tab algn="l" pos="0"/>
              </a:tabLst>
            </a:pPr>
            <a:r>
              <a:rPr b="0" lang="en-GB" sz="1300" spc="-1" strike="noStrike">
                <a:solidFill>
                  <a:srgbClr val="ffffff"/>
                </a:solidFill>
                <a:latin typeface="Lato"/>
                <a:ea typeface="Lato"/>
              </a:rPr>
              <a:t>Rare collectibles</a:t>
            </a:r>
            <a:endParaRPr b="0" lang="en-US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Box 16"/>
          <p:cNvSpPr/>
          <p:nvPr/>
        </p:nvSpPr>
        <p:spPr>
          <a:xfrm>
            <a:off x="942120" y="468000"/>
            <a:ext cx="9673200" cy="85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5000" spc="-1" strike="noStrike">
                <a:solidFill>
                  <a:srgbClr val="282f39"/>
                </a:solidFill>
                <a:latin typeface="Noto Sans"/>
                <a:ea typeface="Noto Sans"/>
              </a:rPr>
              <a:t>Timeline  </a:t>
            </a:r>
            <a:endParaRPr b="0" lang="en-US" sz="5000" spc="-1" strike="noStrike">
              <a:latin typeface="Arial"/>
            </a:endParaRPr>
          </a:p>
        </p:txBody>
      </p:sp>
      <p:sp>
        <p:nvSpPr>
          <p:cNvPr id="87" name="Rectangle 1"/>
          <p:cNvSpPr/>
          <p:nvPr/>
        </p:nvSpPr>
        <p:spPr>
          <a:xfrm>
            <a:off x="0" y="3905280"/>
            <a:ext cx="12191760" cy="2282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8" name="Oval 12"/>
          <p:cNvSpPr/>
          <p:nvPr/>
        </p:nvSpPr>
        <p:spPr>
          <a:xfrm>
            <a:off x="1236600" y="3706920"/>
            <a:ext cx="624960" cy="624960"/>
          </a:xfrm>
          <a:prstGeom prst="ellipse">
            <a:avLst/>
          </a:prstGeom>
          <a:solidFill>
            <a:srgbClr val="c2c923"/>
          </a:solidFill>
          <a:ln w="63500">
            <a:solidFill>
              <a:srgbClr val="282f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9" name="Oval 13"/>
          <p:cNvSpPr/>
          <p:nvPr/>
        </p:nvSpPr>
        <p:spPr>
          <a:xfrm>
            <a:off x="3331800" y="3706920"/>
            <a:ext cx="624960" cy="624960"/>
          </a:xfrm>
          <a:prstGeom prst="ellipse">
            <a:avLst/>
          </a:prstGeom>
          <a:solidFill>
            <a:schemeClr val="accent2"/>
          </a:solidFill>
          <a:ln w="63500">
            <a:solidFill>
              <a:srgbClr val="282f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0" name="Oval 14"/>
          <p:cNvSpPr/>
          <p:nvPr/>
        </p:nvSpPr>
        <p:spPr>
          <a:xfrm>
            <a:off x="5522760" y="3706920"/>
            <a:ext cx="624960" cy="624960"/>
          </a:xfrm>
          <a:prstGeom prst="ellipse">
            <a:avLst/>
          </a:prstGeom>
          <a:solidFill>
            <a:schemeClr val="accent4"/>
          </a:solidFill>
          <a:ln w="63500">
            <a:solidFill>
              <a:srgbClr val="282f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1" name="Oval 15"/>
          <p:cNvSpPr/>
          <p:nvPr/>
        </p:nvSpPr>
        <p:spPr>
          <a:xfrm>
            <a:off x="7732440" y="3706920"/>
            <a:ext cx="624960" cy="624960"/>
          </a:xfrm>
          <a:prstGeom prst="ellipse">
            <a:avLst/>
          </a:prstGeom>
          <a:solidFill>
            <a:schemeClr val="accent5"/>
          </a:solidFill>
          <a:ln w="63500">
            <a:solidFill>
              <a:srgbClr val="282f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Oval 16"/>
          <p:cNvSpPr/>
          <p:nvPr/>
        </p:nvSpPr>
        <p:spPr>
          <a:xfrm>
            <a:off x="10189800" y="3706920"/>
            <a:ext cx="624960" cy="624960"/>
          </a:xfrm>
          <a:prstGeom prst="ellipse">
            <a:avLst/>
          </a:prstGeom>
          <a:solidFill>
            <a:schemeClr val="accent6"/>
          </a:solidFill>
          <a:ln w="63500">
            <a:solidFill>
              <a:srgbClr val="282f3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TextBox 17"/>
          <p:cNvSpPr/>
          <p:nvPr/>
        </p:nvSpPr>
        <p:spPr>
          <a:xfrm>
            <a:off x="567720" y="2381760"/>
            <a:ext cx="19623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You have rare collections &amp; you want to monetize it.</a:t>
            </a:r>
            <a:endParaRPr b="0" lang="en-US" sz="1500" spc="-1" strike="noStrike">
              <a:latin typeface="Calibri"/>
            </a:endParaRPr>
          </a:p>
        </p:txBody>
      </p:sp>
      <p:sp>
        <p:nvSpPr>
          <p:cNvPr id="94" name="TextBox 18"/>
          <p:cNvSpPr/>
          <p:nvPr/>
        </p:nvSpPr>
        <p:spPr>
          <a:xfrm>
            <a:off x="2685240" y="4631040"/>
            <a:ext cx="19623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Create a platform where sellers can list there collection.</a:t>
            </a:r>
            <a:endParaRPr b="0" lang="en-US" sz="1500" spc="-1" strike="noStrike">
              <a:latin typeface="Calibri"/>
            </a:endParaRPr>
          </a:p>
        </p:txBody>
      </p:sp>
      <p:sp>
        <p:nvSpPr>
          <p:cNvPr id="95" name="TextBox 19"/>
          <p:cNvSpPr/>
          <p:nvPr/>
        </p:nvSpPr>
        <p:spPr>
          <a:xfrm>
            <a:off x="4912200" y="2381760"/>
            <a:ext cx="19623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Bridging the gap between bidders &amp; seller.</a:t>
            </a: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 </a:t>
            </a:r>
            <a:endParaRPr b="0" lang="en-US" sz="1500" spc="-1" strike="noStrike">
              <a:latin typeface="Calibri"/>
            </a:endParaRPr>
          </a:p>
        </p:txBody>
      </p:sp>
      <p:sp>
        <p:nvSpPr>
          <p:cNvPr id="96" name="TextBox 20"/>
          <p:cNvSpPr/>
          <p:nvPr/>
        </p:nvSpPr>
        <p:spPr>
          <a:xfrm>
            <a:off x="9696240" y="2971800"/>
            <a:ext cx="19623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Assign an appropriate  value to the rare artefact.</a:t>
            </a:r>
            <a:endParaRPr b="0" lang="en-US" sz="1500" spc="-1" strike="noStrike">
              <a:latin typeface="Calibri"/>
            </a:endParaRPr>
          </a:p>
        </p:txBody>
      </p:sp>
      <p:sp>
        <p:nvSpPr>
          <p:cNvPr id="97" name="TextBox 21"/>
          <p:cNvSpPr/>
          <p:nvPr/>
        </p:nvSpPr>
        <p:spPr>
          <a:xfrm>
            <a:off x="7085880" y="4631040"/>
            <a:ext cx="1962360" cy="1231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500" spc="-1" strike="noStrike">
                <a:solidFill>
                  <a:srgbClr val="282f39"/>
                </a:solidFill>
                <a:latin typeface="Calibri"/>
                <a:ea typeface="Noto Sans"/>
              </a:rPr>
              <a:t>Provide higher bids for our seller and provide enthusiasts with wide range of products on our platform. </a:t>
            </a:r>
            <a:endParaRPr b="0" lang="en-US" sz="1500" spc="-1" strike="noStrike">
              <a:latin typeface="Calibri"/>
            </a:endParaRPr>
          </a:p>
        </p:txBody>
      </p:sp>
      <p:sp>
        <p:nvSpPr>
          <p:cNvPr id="98" name="TextBox 22"/>
          <p:cNvSpPr/>
          <p:nvPr/>
        </p:nvSpPr>
        <p:spPr>
          <a:xfrm>
            <a:off x="1236600" y="3781080"/>
            <a:ext cx="624960" cy="4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2500" spc="-1" strike="noStrike">
                <a:solidFill>
                  <a:srgbClr val="ffffff"/>
                </a:solidFill>
                <a:latin typeface="Open Sans"/>
              </a:rPr>
              <a:t>01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99" name="TextBox 23"/>
          <p:cNvSpPr/>
          <p:nvPr/>
        </p:nvSpPr>
        <p:spPr>
          <a:xfrm>
            <a:off x="3331800" y="3781080"/>
            <a:ext cx="624960" cy="4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2500" spc="-1" strike="noStrike">
                <a:solidFill>
                  <a:srgbClr val="ffffff"/>
                </a:solidFill>
                <a:latin typeface="Open Sans"/>
              </a:rPr>
              <a:t>02 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100" name="TextBox 24"/>
          <p:cNvSpPr/>
          <p:nvPr/>
        </p:nvSpPr>
        <p:spPr>
          <a:xfrm>
            <a:off x="5529600" y="3781080"/>
            <a:ext cx="624960" cy="4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2500" spc="-1" strike="noStrike">
                <a:solidFill>
                  <a:srgbClr val="ffffff"/>
                </a:solidFill>
                <a:latin typeface="Open Sans"/>
              </a:rPr>
              <a:t>03 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101" name="TextBox 25"/>
          <p:cNvSpPr/>
          <p:nvPr/>
        </p:nvSpPr>
        <p:spPr>
          <a:xfrm>
            <a:off x="7732440" y="3781080"/>
            <a:ext cx="624960" cy="4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2500" spc="-1" strike="noStrike">
                <a:solidFill>
                  <a:srgbClr val="ffffff"/>
                </a:solidFill>
                <a:latin typeface="Open Sans"/>
              </a:rPr>
              <a:t>04 </a:t>
            </a:r>
            <a:endParaRPr b="0" lang="en-US" sz="2500" spc="-1" strike="noStrike">
              <a:latin typeface="Arial"/>
            </a:endParaRPr>
          </a:p>
        </p:txBody>
      </p:sp>
      <p:sp>
        <p:nvSpPr>
          <p:cNvPr id="102" name="TextBox 26"/>
          <p:cNvSpPr/>
          <p:nvPr/>
        </p:nvSpPr>
        <p:spPr>
          <a:xfrm>
            <a:off x="10197000" y="3781080"/>
            <a:ext cx="624960" cy="47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ru-RU" sz="2500" spc="-1" strike="noStrike">
                <a:solidFill>
                  <a:srgbClr val="ffffff"/>
                </a:solidFill>
                <a:latin typeface="Open Sans"/>
              </a:rPr>
              <a:t>05 </a:t>
            </a:r>
            <a:endParaRPr b="0" lang="en-US" sz="2500" spc="-1" strike="noStrike">
              <a:latin typeface="Arial"/>
            </a:endParaRPr>
          </a:p>
        </p:txBody>
      </p:sp>
      <p:grpSp>
        <p:nvGrpSpPr>
          <p:cNvPr id="103" name="Group 6"/>
          <p:cNvGrpSpPr/>
          <p:nvPr/>
        </p:nvGrpSpPr>
        <p:grpSpPr>
          <a:xfrm>
            <a:off x="3182400" y="2365560"/>
            <a:ext cx="861480" cy="861480"/>
            <a:chOff x="3182400" y="2365560"/>
            <a:chExt cx="861480" cy="861480"/>
          </a:xfrm>
        </p:grpSpPr>
        <p:sp>
          <p:nvSpPr>
            <p:cNvPr id="104" name="Freeform 11"/>
            <p:cNvSpPr/>
            <p:nvPr/>
          </p:nvSpPr>
          <p:spPr>
            <a:xfrm>
              <a:off x="3182400" y="2651040"/>
              <a:ext cx="576000" cy="576000"/>
            </a:xfrm>
            <a:custGeom>
              <a:avLst/>
              <a:gdLst/>
              <a:ahLst/>
              <a:rect l="l" t="t" r="r" b="b"/>
              <a:pathLst>
                <a:path w="1376" h="1376">
                  <a:moveTo>
                    <a:pt x="509" y="1366"/>
                  </a:moveTo>
                  <a:cubicBezTo>
                    <a:pt x="498" y="1366"/>
                    <a:pt x="487" y="1364"/>
                    <a:pt x="477" y="1360"/>
                  </a:cubicBezTo>
                  <a:cubicBezTo>
                    <a:pt x="363" y="1312"/>
                    <a:pt x="363" y="1312"/>
                    <a:pt x="363" y="1312"/>
                  </a:cubicBezTo>
                  <a:cubicBezTo>
                    <a:pt x="324" y="1296"/>
                    <a:pt x="302" y="1253"/>
                    <a:pt x="312" y="1212"/>
                  </a:cubicBezTo>
                  <a:cubicBezTo>
                    <a:pt x="319" y="1188"/>
                    <a:pt x="325" y="1163"/>
                    <a:pt x="332" y="1139"/>
                  </a:cubicBezTo>
                  <a:cubicBezTo>
                    <a:pt x="297" y="1111"/>
                    <a:pt x="265" y="1079"/>
                    <a:pt x="237" y="1044"/>
                  </a:cubicBezTo>
                  <a:cubicBezTo>
                    <a:pt x="213" y="1051"/>
                    <a:pt x="188" y="1057"/>
                    <a:pt x="164" y="1064"/>
                  </a:cubicBezTo>
                  <a:cubicBezTo>
                    <a:pt x="123" y="1074"/>
                    <a:pt x="80" y="1052"/>
                    <a:pt x="64" y="1013"/>
                  </a:cubicBezTo>
                  <a:cubicBezTo>
                    <a:pt x="16" y="899"/>
                    <a:pt x="16" y="899"/>
                    <a:pt x="16" y="899"/>
                  </a:cubicBezTo>
                  <a:cubicBezTo>
                    <a:pt x="0" y="860"/>
                    <a:pt x="15" y="815"/>
                    <a:pt x="51" y="793"/>
                  </a:cubicBezTo>
                  <a:cubicBezTo>
                    <a:pt x="73" y="780"/>
                    <a:pt x="95" y="767"/>
                    <a:pt x="117" y="754"/>
                  </a:cubicBezTo>
                  <a:cubicBezTo>
                    <a:pt x="112" y="710"/>
                    <a:pt x="112" y="665"/>
                    <a:pt x="117" y="621"/>
                  </a:cubicBezTo>
                  <a:cubicBezTo>
                    <a:pt x="95" y="608"/>
                    <a:pt x="73" y="595"/>
                    <a:pt x="51" y="582"/>
                  </a:cubicBezTo>
                  <a:cubicBezTo>
                    <a:pt x="15" y="561"/>
                    <a:pt x="0" y="515"/>
                    <a:pt x="16" y="476"/>
                  </a:cubicBezTo>
                  <a:cubicBezTo>
                    <a:pt x="64" y="362"/>
                    <a:pt x="64" y="362"/>
                    <a:pt x="64" y="362"/>
                  </a:cubicBezTo>
                  <a:cubicBezTo>
                    <a:pt x="80" y="323"/>
                    <a:pt x="123" y="301"/>
                    <a:pt x="164" y="312"/>
                  </a:cubicBezTo>
                  <a:cubicBezTo>
                    <a:pt x="188" y="318"/>
                    <a:pt x="213" y="324"/>
                    <a:pt x="237" y="331"/>
                  </a:cubicBezTo>
                  <a:cubicBezTo>
                    <a:pt x="265" y="296"/>
                    <a:pt x="297" y="264"/>
                    <a:pt x="332" y="237"/>
                  </a:cubicBezTo>
                  <a:cubicBezTo>
                    <a:pt x="325" y="212"/>
                    <a:pt x="319" y="187"/>
                    <a:pt x="312" y="163"/>
                  </a:cubicBezTo>
                  <a:cubicBezTo>
                    <a:pt x="302" y="122"/>
                    <a:pt x="324" y="79"/>
                    <a:pt x="363" y="63"/>
                  </a:cubicBezTo>
                  <a:cubicBezTo>
                    <a:pt x="477" y="16"/>
                    <a:pt x="477" y="16"/>
                    <a:pt x="477" y="16"/>
                  </a:cubicBezTo>
                  <a:cubicBezTo>
                    <a:pt x="516" y="0"/>
                    <a:pt x="561" y="15"/>
                    <a:pt x="583" y="51"/>
                  </a:cubicBezTo>
                  <a:cubicBezTo>
                    <a:pt x="596" y="72"/>
                    <a:pt x="609" y="94"/>
                    <a:pt x="622" y="116"/>
                  </a:cubicBezTo>
                  <a:cubicBezTo>
                    <a:pt x="666" y="111"/>
                    <a:pt x="711" y="111"/>
                    <a:pt x="755" y="116"/>
                  </a:cubicBezTo>
                  <a:cubicBezTo>
                    <a:pt x="768" y="94"/>
                    <a:pt x="781" y="72"/>
                    <a:pt x="794" y="51"/>
                  </a:cubicBezTo>
                  <a:cubicBezTo>
                    <a:pt x="815" y="15"/>
                    <a:pt x="861" y="0"/>
                    <a:pt x="900" y="16"/>
                  </a:cubicBezTo>
                  <a:cubicBezTo>
                    <a:pt x="1014" y="63"/>
                    <a:pt x="1014" y="63"/>
                    <a:pt x="1014" y="63"/>
                  </a:cubicBezTo>
                  <a:cubicBezTo>
                    <a:pt x="1053" y="79"/>
                    <a:pt x="1075" y="122"/>
                    <a:pt x="1064" y="163"/>
                  </a:cubicBezTo>
                  <a:cubicBezTo>
                    <a:pt x="1058" y="187"/>
                    <a:pt x="1052" y="212"/>
                    <a:pt x="1045" y="237"/>
                  </a:cubicBezTo>
                  <a:cubicBezTo>
                    <a:pt x="1080" y="264"/>
                    <a:pt x="1112" y="296"/>
                    <a:pt x="1139" y="331"/>
                  </a:cubicBezTo>
                  <a:cubicBezTo>
                    <a:pt x="1164" y="324"/>
                    <a:pt x="1189" y="318"/>
                    <a:pt x="1213" y="312"/>
                  </a:cubicBezTo>
                  <a:cubicBezTo>
                    <a:pt x="1254" y="301"/>
                    <a:pt x="1297" y="323"/>
                    <a:pt x="1313" y="362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60" y="476"/>
                    <a:pt x="1360" y="476"/>
                    <a:pt x="1360" y="476"/>
                  </a:cubicBezTo>
                  <a:cubicBezTo>
                    <a:pt x="1376" y="515"/>
                    <a:pt x="1361" y="561"/>
                    <a:pt x="1325" y="582"/>
                  </a:cubicBezTo>
                  <a:cubicBezTo>
                    <a:pt x="1304" y="595"/>
                    <a:pt x="1282" y="608"/>
                    <a:pt x="1260" y="621"/>
                  </a:cubicBezTo>
                  <a:cubicBezTo>
                    <a:pt x="1265" y="665"/>
                    <a:pt x="1265" y="710"/>
                    <a:pt x="1260" y="754"/>
                  </a:cubicBezTo>
                  <a:cubicBezTo>
                    <a:pt x="1282" y="767"/>
                    <a:pt x="1304" y="780"/>
                    <a:pt x="1325" y="793"/>
                  </a:cubicBezTo>
                  <a:cubicBezTo>
                    <a:pt x="1361" y="815"/>
                    <a:pt x="1376" y="860"/>
                    <a:pt x="1360" y="899"/>
                  </a:cubicBezTo>
                  <a:cubicBezTo>
                    <a:pt x="1313" y="1013"/>
                    <a:pt x="1313" y="1013"/>
                    <a:pt x="1313" y="1013"/>
                  </a:cubicBezTo>
                  <a:cubicBezTo>
                    <a:pt x="1297" y="1052"/>
                    <a:pt x="1254" y="1074"/>
                    <a:pt x="1213" y="1064"/>
                  </a:cubicBezTo>
                  <a:cubicBezTo>
                    <a:pt x="1189" y="1057"/>
                    <a:pt x="1164" y="1051"/>
                    <a:pt x="1139" y="1044"/>
                  </a:cubicBezTo>
                  <a:cubicBezTo>
                    <a:pt x="1112" y="1079"/>
                    <a:pt x="1080" y="1111"/>
                    <a:pt x="1045" y="1139"/>
                  </a:cubicBezTo>
                  <a:cubicBezTo>
                    <a:pt x="1052" y="1164"/>
                    <a:pt x="1058" y="1188"/>
                    <a:pt x="1064" y="1212"/>
                  </a:cubicBezTo>
                  <a:cubicBezTo>
                    <a:pt x="1075" y="1253"/>
                    <a:pt x="1053" y="1296"/>
                    <a:pt x="1014" y="1312"/>
                  </a:cubicBezTo>
                  <a:cubicBezTo>
                    <a:pt x="900" y="1360"/>
                    <a:pt x="900" y="1360"/>
                    <a:pt x="900" y="1360"/>
                  </a:cubicBezTo>
                  <a:cubicBezTo>
                    <a:pt x="861" y="1376"/>
                    <a:pt x="815" y="1361"/>
                    <a:pt x="794" y="1325"/>
                  </a:cubicBezTo>
                  <a:cubicBezTo>
                    <a:pt x="781" y="1303"/>
                    <a:pt x="768" y="1281"/>
                    <a:pt x="755" y="1259"/>
                  </a:cubicBezTo>
                  <a:cubicBezTo>
                    <a:pt x="711" y="1264"/>
                    <a:pt x="666" y="1264"/>
                    <a:pt x="622" y="1259"/>
                  </a:cubicBezTo>
                  <a:cubicBezTo>
                    <a:pt x="609" y="1281"/>
                    <a:pt x="596" y="1303"/>
                    <a:pt x="583" y="1325"/>
                  </a:cubicBezTo>
                  <a:cubicBezTo>
                    <a:pt x="567" y="1351"/>
                    <a:pt x="539" y="1366"/>
                    <a:pt x="509" y="1366"/>
                  </a:cubicBezTo>
                  <a:close/>
                  <a:moveTo>
                    <a:pt x="403" y="1230"/>
                  </a:moveTo>
                  <a:cubicBezTo>
                    <a:pt x="507" y="1273"/>
                    <a:pt x="507" y="1273"/>
                    <a:pt x="507" y="1273"/>
                  </a:cubicBezTo>
                  <a:cubicBezTo>
                    <a:pt x="519" y="1252"/>
                    <a:pt x="532" y="1231"/>
                    <a:pt x="544" y="1210"/>
                  </a:cubicBezTo>
                  <a:cubicBezTo>
                    <a:pt x="562" y="1180"/>
                    <a:pt x="595" y="1163"/>
                    <a:pt x="629" y="1167"/>
                  </a:cubicBezTo>
                  <a:cubicBezTo>
                    <a:pt x="669" y="1172"/>
                    <a:pt x="708" y="1172"/>
                    <a:pt x="748" y="1167"/>
                  </a:cubicBezTo>
                  <a:cubicBezTo>
                    <a:pt x="782" y="1163"/>
                    <a:pt x="815" y="1180"/>
                    <a:pt x="833" y="1210"/>
                  </a:cubicBezTo>
                  <a:cubicBezTo>
                    <a:pt x="845" y="1231"/>
                    <a:pt x="857" y="1252"/>
                    <a:pt x="870" y="1273"/>
                  </a:cubicBezTo>
                  <a:cubicBezTo>
                    <a:pt x="974" y="1230"/>
                    <a:pt x="974" y="1230"/>
                    <a:pt x="974" y="1230"/>
                  </a:cubicBezTo>
                  <a:cubicBezTo>
                    <a:pt x="968" y="1206"/>
                    <a:pt x="962" y="1183"/>
                    <a:pt x="956" y="1159"/>
                  </a:cubicBezTo>
                  <a:cubicBezTo>
                    <a:pt x="947" y="1125"/>
                    <a:pt x="958" y="1090"/>
                    <a:pt x="986" y="1069"/>
                  </a:cubicBezTo>
                  <a:cubicBezTo>
                    <a:pt x="1017" y="1044"/>
                    <a:pt x="1045" y="1016"/>
                    <a:pt x="1070" y="985"/>
                  </a:cubicBezTo>
                  <a:cubicBezTo>
                    <a:pt x="1091" y="958"/>
                    <a:pt x="1126" y="946"/>
                    <a:pt x="1160" y="955"/>
                  </a:cubicBezTo>
                  <a:cubicBezTo>
                    <a:pt x="1183" y="961"/>
                    <a:pt x="1207" y="967"/>
                    <a:pt x="1230" y="973"/>
                  </a:cubicBezTo>
                  <a:cubicBezTo>
                    <a:pt x="1274" y="869"/>
                    <a:pt x="1274" y="869"/>
                    <a:pt x="1274" y="869"/>
                  </a:cubicBezTo>
                  <a:cubicBezTo>
                    <a:pt x="1253" y="856"/>
                    <a:pt x="1232" y="844"/>
                    <a:pt x="1211" y="832"/>
                  </a:cubicBezTo>
                  <a:cubicBezTo>
                    <a:pt x="1181" y="814"/>
                    <a:pt x="1164" y="781"/>
                    <a:pt x="1168" y="747"/>
                  </a:cubicBezTo>
                  <a:cubicBezTo>
                    <a:pt x="1173" y="707"/>
                    <a:pt x="1173" y="668"/>
                    <a:pt x="1168" y="628"/>
                  </a:cubicBezTo>
                  <a:cubicBezTo>
                    <a:pt x="1164" y="594"/>
                    <a:pt x="1181" y="561"/>
                    <a:pt x="1211" y="543"/>
                  </a:cubicBezTo>
                  <a:cubicBezTo>
                    <a:pt x="1232" y="531"/>
                    <a:pt x="1253" y="519"/>
                    <a:pt x="1274" y="506"/>
                  </a:cubicBezTo>
                  <a:cubicBezTo>
                    <a:pt x="1230" y="402"/>
                    <a:pt x="1230" y="402"/>
                    <a:pt x="1230" y="402"/>
                  </a:cubicBezTo>
                  <a:cubicBezTo>
                    <a:pt x="1207" y="408"/>
                    <a:pt x="1183" y="414"/>
                    <a:pt x="1160" y="420"/>
                  </a:cubicBezTo>
                  <a:cubicBezTo>
                    <a:pt x="1126" y="429"/>
                    <a:pt x="1091" y="418"/>
                    <a:pt x="1070" y="390"/>
                  </a:cubicBezTo>
                  <a:cubicBezTo>
                    <a:pt x="1045" y="359"/>
                    <a:pt x="1017" y="331"/>
                    <a:pt x="986" y="306"/>
                  </a:cubicBezTo>
                  <a:cubicBezTo>
                    <a:pt x="958" y="285"/>
                    <a:pt x="947" y="250"/>
                    <a:pt x="956" y="216"/>
                  </a:cubicBezTo>
                  <a:cubicBezTo>
                    <a:pt x="962" y="193"/>
                    <a:pt x="968" y="169"/>
                    <a:pt x="974" y="146"/>
                  </a:cubicBezTo>
                  <a:cubicBezTo>
                    <a:pt x="870" y="102"/>
                    <a:pt x="870" y="102"/>
                    <a:pt x="870" y="102"/>
                  </a:cubicBezTo>
                  <a:cubicBezTo>
                    <a:pt x="857" y="123"/>
                    <a:pt x="845" y="144"/>
                    <a:pt x="833" y="165"/>
                  </a:cubicBezTo>
                  <a:cubicBezTo>
                    <a:pt x="815" y="195"/>
                    <a:pt x="782" y="212"/>
                    <a:pt x="748" y="208"/>
                  </a:cubicBezTo>
                  <a:cubicBezTo>
                    <a:pt x="708" y="203"/>
                    <a:pt x="668" y="203"/>
                    <a:pt x="629" y="208"/>
                  </a:cubicBezTo>
                  <a:cubicBezTo>
                    <a:pt x="595" y="212"/>
                    <a:pt x="561" y="195"/>
                    <a:pt x="544" y="165"/>
                  </a:cubicBezTo>
                  <a:cubicBezTo>
                    <a:pt x="532" y="144"/>
                    <a:pt x="519" y="123"/>
                    <a:pt x="507" y="102"/>
                  </a:cubicBezTo>
                  <a:cubicBezTo>
                    <a:pt x="403" y="146"/>
                    <a:pt x="403" y="146"/>
                    <a:pt x="403" y="146"/>
                  </a:cubicBezTo>
                  <a:cubicBezTo>
                    <a:pt x="409" y="169"/>
                    <a:pt x="415" y="193"/>
                    <a:pt x="421" y="216"/>
                  </a:cubicBezTo>
                  <a:cubicBezTo>
                    <a:pt x="430" y="250"/>
                    <a:pt x="418" y="285"/>
                    <a:pt x="391" y="306"/>
                  </a:cubicBezTo>
                  <a:cubicBezTo>
                    <a:pt x="360" y="331"/>
                    <a:pt x="332" y="359"/>
                    <a:pt x="307" y="390"/>
                  </a:cubicBezTo>
                  <a:cubicBezTo>
                    <a:pt x="286" y="418"/>
                    <a:pt x="251" y="429"/>
                    <a:pt x="217" y="420"/>
                  </a:cubicBezTo>
                  <a:cubicBezTo>
                    <a:pt x="193" y="414"/>
                    <a:pt x="170" y="408"/>
                    <a:pt x="146" y="402"/>
                  </a:cubicBezTo>
                  <a:cubicBezTo>
                    <a:pt x="103" y="506"/>
                    <a:pt x="103" y="506"/>
                    <a:pt x="103" y="506"/>
                  </a:cubicBezTo>
                  <a:cubicBezTo>
                    <a:pt x="124" y="519"/>
                    <a:pt x="145" y="531"/>
                    <a:pt x="166" y="543"/>
                  </a:cubicBezTo>
                  <a:cubicBezTo>
                    <a:pt x="196" y="561"/>
                    <a:pt x="213" y="594"/>
                    <a:pt x="209" y="628"/>
                  </a:cubicBezTo>
                  <a:cubicBezTo>
                    <a:pt x="204" y="668"/>
                    <a:pt x="204" y="708"/>
                    <a:pt x="209" y="747"/>
                  </a:cubicBezTo>
                  <a:cubicBezTo>
                    <a:pt x="213" y="781"/>
                    <a:pt x="196" y="815"/>
                    <a:pt x="166" y="832"/>
                  </a:cubicBezTo>
                  <a:cubicBezTo>
                    <a:pt x="145" y="844"/>
                    <a:pt x="124" y="856"/>
                    <a:pt x="103" y="869"/>
                  </a:cubicBezTo>
                  <a:cubicBezTo>
                    <a:pt x="146" y="973"/>
                    <a:pt x="146" y="973"/>
                    <a:pt x="146" y="973"/>
                  </a:cubicBezTo>
                  <a:cubicBezTo>
                    <a:pt x="170" y="968"/>
                    <a:pt x="193" y="961"/>
                    <a:pt x="217" y="955"/>
                  </a:cubicBezTo>
                  <a:cubicBezTo>
                    <a:pt x="251" y="946"/>
                    <a:pt x="286" y="958"/>
                    <a:pt x="307" y="985"/>
                  </a:cubicBezTo>
                  <a:cubicBezTo>
                    <a:pt x="332" y="1016"/>
                    <a:pt x="360" y="1044"/>
                    <a:pt x="391" y="1069"/>
                  </a:cubicBezTo>
                  <a:cubicBezTo>
                    <a:pt x="418" y="1090"/>
                    <a:pt x="430" y="1125"/>
                    <a:pt x="421" y="1159"/>
                  </a:cubicBezTo>
                  <a:cubicBezTo>
                    <a:pt x="415" y="1183"/>
                    <a:pt x="409" y="1206"/>
                    <a:pt x="403" y="123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Freeform 12"/>
            <p:cNvSpPr/>
            <p:nvPr/>
          </p:nvSpPr>
          <p:spPr>
            <a:xfrm>
              <a:off x="3322080" y="2790720"/>
              <a:ext cx="296640" cy="279000"/>
            </a:xfrm>
            <a:custGeom>
              <a:avLst/>
              <a:gdLst/>
              <a:ahLst/>
              <a:rect l="l" t="t" r="r" b="b"/>
              <a:pathLst>
                <a:path w="709" h="667">
                  <a:moveTo>
                    <a:pt x="354" y="667"/>
                  </a:moveTo>
                  <a:cubicBezTo>
                    <a:pt x="314" y="667"/>
                    <a:pt x="273" y="659"/>
                    <a:pt x="235" y="643"/>
                  </a:cubicBezTo>
                  <a:cubicBezTo>
                    <a:pt x="158" y="611"/>
                    <a:pt x="98" y="551"/>
                    <a:pt x="66" y="474"/>
                  </a:cubicBezTo>
                  <a:cubicBezTo>
                    <a:pt x="0" y="315"/>
                    <a:pt x="76" y="132"/>
                    <a:pt x="235" y="66"/>
                  </a:cubicBezTo>
                  <a:cubicBezTo>
                    <a:pt x="394" y="0"/>
                    <a:pt x="577" y="76"/>
                    <a:pt x="643" y="235"/>
                  </a:cubicBezTo>
                  <a:cubicBezTo>
                    <a:pt x="643" y="235"/>
                    <a:pt x="643" y="235"/>
                    <a:pt x="643" y="235"/>
                  </a:cubicBezTo>
                  <a:cubicBezTo>
                    <a:pt x="709" y="394"/>
                    <a:pt x="633" y="577"/>
                    <a:pt x="474" y="643"/>
                  </a:cubicBezTo>
                  <a:cubicBezTo>
                    <a:pt x="435" y="659"/>
                    <a:pt x="395" y="667"/>
                    <a:pt x="354" y="667"/>
                  </a:cubicBezTo>
                  <a:close/>
                  <a:moveTo>
                    <a:pt x="354" y="134"/>
                  </a:moveTo>
                  <a:cubicBezTo>
                    <a:pt x="326" y="134"/>
                    <a:pt x="297" y="139"/>
                    <a:pt x="270" y="151"/>
                  </a:cubicBezTo>
                  <a:cubicBezTo>
                    <a:pt x="157" y="197"/>
                    <a:pt x="104" y="327"/>
                    <a:pt x="150" y="439"/>
                  </a:cubicBezTo>
                  <a:cubicBezTo>
                    <a:pt x="173" y="494"/>
                    <a:pt x="215" y="536"/>
                    <a:pt x="270" y="559"/>
                  </a:cubicBezTo>
                  <a:cubicBezTo>
                    <a:pt x="324" y="581"/>
                    <a:pt x="384" y="581"/>
                    <a:pt x="439" y="559"/>
                  </a:cubicBezTo>
                  <a:cubicBezTo>
                    <a:pt x="551" y="512"/>
                    <a:pt x="605" y="383"/>
                    <a:pt x="558" y="270"/>
                  </a:cubicBezTo>
                  <a:cubicBezTo>
                    <a:pt x="523" y="185"/>
                    <a:pt x="441" y="134"/>
                    <a:pt x="354" y="134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6" name="Freeform 13"/>
            <p:cNvSpPr/>
            <p:nvPr/>
          </p:nvSpPr>
          <p:spPr>
            <a:xfrm>
              <a:off x="3608280" y="2365560"/>
              <a:ext cx="435600" cy="435600"/>
            </a:xfrm>
            <a:custGeom>
              <a:avLst/>
              <a:gdLst/>
              <a:ahLst/>
              <a:rect l="l" t="t" r="r" b="b"/>
              <a:pathLst>
                <a:path w="1041" h="1041">
                  <a:moveTo>
                    <a:pt x="565" y="1041"/>
                  </a:moveTo>
                  <a:cubicBezTo>
                    <a:pt x="476" y="1041"/>
                    <a:pt x="476" y="1041"/>
                    <a:pt x="476" y="1041"/>
                  </a:cubicBezTo>
                  <a:cubicBezTo>
                    <a:pt x="440" y="1041"/>
                    <a:pt x="409" y="1014"/>
                    <a:pt x="404" y="979"/>
                  </a:cubicBezTo>
                  <a:cubicBezTo>
                    <a:pt x="402" y="963"/>
                    <a:pt x="399" y="947"/>
                    <a:pt x="397" y="930"/>
                  </a:cubicBezTo>
                  <a:cubicBezTo>
                    <a:pt x="370" y="922"/>
                    <a:pt x="343" y="911"/>
                    <a:pt x="318" y="898"/>
                  </a:cubicBezTo>
                  <a:cubicBezTo>
                    <a:pt x="305" y="907"/>
                    <a:pt x="292" y="917"/>
                    <a:pt x="279" y="927"/>
                  </a:cubicBezTo>
                  <a:cubicBezTo>
                    <a:pt x="250" y="948"/>
                    <a:pt x="210" y="945"/>
                    <a:pt x="184" y="920"/>
                  </a:cubicBezTo>
                  <a:cubicBezTo>
                    <a:pt x="121" y="857"/>
                    <a:pt x="121" y="857"/>
                    <a:pt x="121" y="857"/>
                  </a:cubicBezTo>
                  <a:cubicBezTo>
                    <a:pt x="96" y="831"/>
                    <a:pt x="93" y="791"/>
                    <a:pt x="114" y="762"/>
                  </a:cubicBezTo>
                  <a:cubicBezTo>
                    <a:pt x="124" y="749"/>
                    <a:pt x="133" y="736"/>
                    <a:pt x="143" y="723"/>
                  </a:cubicBezTo>
                  <a:cubicBezTo>
                    <a:pt x="130" y="698"/>
                    <a:pt x="119" y="671"/>
                    <a:pt x="111" y="644"/>
                  </a:cubicBezTo>
                  <a:cubicBezTo>
                    <a:pt x="94" y="642"/>
                    <a:pt x="78" y="639"/>
                    <a:pt x="62" y="637"/>
                  </a:cubicBezTo>
                  <a:cubicBezTo>
                    <a:pt x="27" y="632"/>
                    <a:pt x="0" y="601"/>
                    <a:pt x="0" y="565"/>
                  </a:cubicBezTo>
                  <a:cubicBezTo>
                    <a:pt x="0" y="476"/>
                    <a:pt x="0" y="476"/>
                    <a:pt x="0" y="476"/>
                  </a:cubicBezTo>
                  <a:cubicBezTo>
                    <a:pt x="0" y="440"/>
                    <a:pt x="27" y="409"/>
                    <a:pt x="62" y="404"/>
                  </a:cubicBezTo>
                  <a:cubicBezTo>
                    <a:pt x="78" y="401"/>
                    <a:pt x="94" y="399"/>
                    <a:pt x="111" y="397"/>
                  </a:cubicBezTo>
                  <a:cubicBezTo>
                    <a:pt x="119" y="369"/>
                    <a:pt x="130" y="343"/>
                    <a:pt x="143" y="318"/>
                  </a:cubicBezTo>
                  <a:cubicBezTo>
                    <a:pt x="133" y="305"/>
                    <a:pt x="124" y="291"/>
                    <a:pt x="114" y="279"/>
                  </a:cubicBezTo>
                  <a:cubicBezTo>
                    <a:pt x="93" y="250"/>
                    <a:pt x="96" y="209"/>
                    <a:pt x="121" y="184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210" y="96"/>
                    <a:pt x="250" y="92"/>
                    <a:pt x="279" y="114"/>
                  </a:cubicBezTo>
                  <a:cubicBezTo>
                    <a:pt x="292" y="123"/>
                    <a:pt x="305" y="133"/>
                    <a:pt x="318" y="143"/>
                  </a:cubicBezTo>
                  <a:cubicBezTo>
                    <a:pt x="343" y="129"/>
                    <a:pt x="370" y="118"/>
                    <a:pt x="397" y="110"/>
                  </a:cubicBezTo>
                  <a:cubicBezTo>
                    <a:pt x="399" y="94"/>
                    <a:pt x="402" y="78"/>
                    <a:pt x="404" y="62"/>
                  </a:cubicBezTo>
                  <a:cubicBezTo>
                    <a:pt x="409" y="27"/>
                    <a:pt x="440" y="0"/>
                    <a:pt x="476" y="0"/>
                  </a:cubicBezTo>
                  <a:cubicBezTo>
                    <a:pt x="565" y="0"/>
                    <a:pt x="565" y="0"/>
                    <a:pt x="565" y="0"/>
                  </a:cubicBezTo>
                  <a:cubicBezTo>
                    <a:pt x="601" y="0"/>
                    <a:pt x="632" y="27"/>
                    <a:pt x="637" y="62"/>
                  </a:cubicBezTo>
                  <a:cubicBezTo>
                    <a:pt x="640" y="78"/>
                    <a:pt x="642" y="94"/>
                    <a:pt x="644" y="110"/>
                  </a:cubicBezTo>
                  <a:cubicBezTo>
                    <a:pt x="672" y="118"/>
                    <a:pt x="698" y="129"/>
                    <a:pt x="723" y="143"/>
                  </a:cubicBezTo>
                  <a:cubicBezTo>
                    <a:pt x="736" y="133"/>
                    <a:pt x="750" y="123"/>
                    <a:pt x="762" y="114"/>
                  </a:cubicBezTo>
                  <a:cubicBezTo>
                    <a:pt x="791" y="92"/>
                    <a:pt x="832" y="96"/>
                    <a:pt x="857" y="121"/>
                  </a:cubicBezTo>
                  <a:cubicBezTo>
                    <a:pt x="920" y="184"/>
                    <a:pt x="920" y="184"/>
                    <a:pt x="920" y="184"/>
                  </a:cubicBezTo>
                  <a:cubicBezTo>
                    <a:pt x="945" y="209"/>
                    <a:pt x="949" y="250"/>
                    <a:pt x="927" y="278"/>
                  </a:cubicBezTo>
                  <a:cubicBezTo>
                    <a:pt x="918" y="291"/>
                    <a:pt x="908" y="305"/>
                    <a:pt x="898" y="318"/>
                  </a:cubicBezTo>
                  <a:cubicBezTo>
                    <a:pt x="912" y="343"/>
                    <a:pt x="923" y="369"/>
                    <a:pt x="931" y="397"/>
                  </a:cubicBezTo>
                  <a:cubicBezTo>
                    <a:pt x="947" y="399"/>
                    <a:pt x="963" y="401"/>
                    <a:pt x="979" y="404"/>
                  </a:cubicBezTo>
                  <a:cubicBezTo>
                    <a:pt x="1014" y="409"/>
                    <a:pt x="1041" y="440"/>
                    <a:pt x="1041" y="476"/>
                  </a:cubicBezTo>
                  <a:cubicBezTo>
                    <a:pt x="1041" y="565"/>
                    <a:pt x="1041" y="565"/>
                    <a:pt x="1041" y="565"/>
                  </a:cubicBezTo>
                  <a:cubicBezTo>
                    <a:pt x="1041" y="601"/>
                    <a:pt x="1014" y="632"/>
                    <a:pt x="979" y="637"/>
                  </a:cubicBezTo>
                  <a:cubicBezTo>
                    <a:pt x="963" y="639"/>
                    <a:pt x="947" y="642"/>
                    <a:pt x="931" y="644"/>
                  </a:cubicBezTo>
                  <a:cubicBezTo>
                    <a:pt x="923" y="671"/>
                    <a:pt x="911" y="698"/>
                    <a:pt x="898" y="723"/>
                  </a:cubicBezTo>
                  <a:cubicBezTo>
                    <a:pt x="908" y="736"/>
                    <a:pt x="918" y="749"/>
                    <a:pt x="927" y="762"/>
                  </a:cubicBezTo>
                  <a:cubicBezTo>
                    <a:pt x="949" y="791"/>
                    <a:pt x="945" y="831"/>
                    <a:pt x="920" y="857"/>
                  </a:cubicBezTo>
                  <a:cubicBezTo>
                    <a:pt x="857" y="920"/>
                    <a:pt x="857" y="920"/>
                    <a:pt x="857" y="920"/>
                  </a:cubicBezTo>
                  <a:cubicBezTo>
                    <a:pt x="832" y="945"/>
                    <a:pt x="791" y="948"/>
                    <a:pt x="762" y="927"/>
                  </a:cubicBezTo>
                  <a:cubicBezTo>
                    <a:pt x="750" y="917"/>
                    <a:pt x="736" y="907"/>
                    <a:pt x="723" y="898"/>
                  </a:cubicBezTo>
                  <a:cubicBezTo>
                    <a:pt x="698" y="911"/>
                    <a:pt x="672" y="922"/>
                    <a:pt x="644" y="930"/>
                  </a:cubicBezTo>
                  <a:cubicBezTo>
                    <a:pt x="642" y="947"/>
                    <a:pt x="640" y="963"/>
                    <a:pt x="637" y="979"/>
                  </a:cubicBezTo>
                  <a:cubicBezTo>
                    <a:pt x="632" y="1014"/>
                    <a:pt x="601" y="1041"/>
                    <a:pt x="565" y="1041"/>
                  </a:cubicBezTo>
                  <a:close/>
                  <a:moveTo>
                    <a:pt x="488" y="954"/>
                  </a:moveTo>
                  <a:cubicBezTo>
                    <a:pt x="553" y="954"/>
                    <a:pt x="553" y="954"/>
                    <a:pt x="553" y="954"/>
                  </a:cubicBezTo>
                  <a:cubicBezTo>
                    <a:pt x="555" y="939"/>
                    <a:pt x="557" y="924"/>
                    <a:pt x="559" y="910"/>
                  </a:cubicBezTo>
                  <a:cubicBezTo>
                    <a:pt x="563" y="881"/>
                    <a:pt x="583" y="857"/>
                    <a:pt x="612" y="849"/>
                  </a:cubicBezTo>
                  <a:cubicBezTo>
                    <a:pt x="639" y="842"/>
                    <a:pt x="665" y="831"/>
                    <a:pt x="689" y="817"/>
                  </a:cubicBezTo>
                  <a:cubicBezTo>
                    <a:pt x="714" y="803"/>
                    <a:pt x="746" y="805"/>
                    <a:pt x="769" y="823"/>
                  </a:cubicBezTo>
                  <a:cubicBezTo>
                    <a:pt x="781" y="832"/>
                    <a:pt x="793" y="841"/>
                    <a:pt x="804" y="849"/>
                  </a:cubicBezTo>
                  <a:cubicBezTo>
                    <a:pt x="850" y="804"/>
                    <a:pt x="850" y="804"/>
                    <a:pt x="850" y="804"/>
                  </a:cubicBezTo>
                  <a:cubicBezTo>
                    <a:pt x="841" y="792"/>
                    <a:pt x="832" y="780"/>
                    <a:pt x="823" y="769"/>
                  </a:cubicBezTo>
                  <a:cubicBezTo>
                    <a:pt x="805" y="745"/>
                    <a:pt x="803" y="714"/>
                    <a:pt x="817" y="688"/>
                  </a:cubicBezTo>
                  <a:cubicBezTo>
                    <a:pt x="831" y="664"/>
                    <a:pt x="842" y="638"/>
                    <a:pt x="850" y="611"/>
                  </a:cubicBezTo>
                  <a:cubicBezTo>
                    <a:pt x="857" y="583"/>
                    <a:pt x="881" y="562"/>
                    <a:pt x="910" y="559"/>
                  </a:cubicBezTo>
                  <a:cubicBezTo>
                    <a:pt x="925" y="557"/>
                    <a:pt x="940" y="555"/>
                    <a:pt x="954" y="553"/>
                  </a:cubicBezTo>
                  <a:cubicBezTo>
                    <a:pt x="954" y="488"/>
                    <a:pt x="954" y="488"/>
                    <a:pt x="954" y="488"/>
                  </a:cubicBezTo>
                  <a:cubicBezTo>
                    <a:pt x="940" y="486"/>
                    <a:pt x="925" y="484"/>
                    <a:pt x="910" y="482"/>
                  </a:cubicBezTo>
                  <a:cubicBezTo>
                    <a:pt x="881" y="478"/>
                    <a:pt x="857" y="458"/>
                    <a:pt x="850" y="429"/>
                  </a:cubicBezTo>
                  <a:cubicBezTo>
                    <a:pt x="842" y="402"/>
                    <a:pt x="831" y="376"/>
                    <a:pt x="817" y="352"/>
                  </a:cubicBezTo>
                  <a:cubicBezTo>
                    <a:pt x="803" y="327"/>
                    <a:pt x="805" y="295"/>
                    <a:pt x="823" y="272"/>
                  </a:cubicBezTo>
                  <a:cubicBezTo>
                    <a:pt x="832" y="260"/>
                    <a:pt x="841" y="248"/>
                    <a:pt x="850" y="237"/>
                  </a:cubicBezTo>
                  <a:cubicBezTo>
                    <a:pt x="804" y="191"/>
                    <a:pt x="804" y="191"/>
                    <a:pt x="804" y="191"/>
                  </a:cubicBezTo>
                  <a:cubicBezTo>
                    <a:pt x="793" y="200"/>
                    <a:pt x="781" y="209"/>
                    <a:pt x="769" y="218"/>
                  </a:cubicBezTo>
                  <a:cubicBezTo>
                    <a:pt x="746" y="236"/>
                    <a:pt x="714" y="238"/>
                    <a:pt x="689" y="224"/>
                  </a:cubicBezTo>
                  <a:cubicBezTo>
                    <a:pt x="665" y="210"/>
                    <a:pt x="639" y="199"/>
                    <a:pt x="612" y="191"/>
                  </a:cubicBezTo>
                  <a:cubicBezTo>
                    <a:pt x="583" y="184"/>
                    <a:pt x="563" y="160"/>
                    <a:pt x="559" y="131"/>
                  </a:cubicBezTo>
                  <a:cubicBezTo>
                    <a:pt x="557" y="116"/>
                    <a:pt x="555" y="101"/>
                    <a:pt x="553" y="87"/>
                  </a:cubicBezTo>
                  <a:cubicBezTo>
                    <a:pt x="488" y="87"/>
                    <a:pt x="488" y="87"/>
                    <a:pt x="488" y="87"/>
                  </a:cubicBezTo>
                  <a:cubicBezTo>
                    <a:pt x="486" y="101"/>
                    <a:pt x="484" y="116"/>
                    <a:pt x="482" y="131"/>
                  </a:cubicBezTo>
                  <a:cubicBezTo>
                    <a:pt x="479" y="160"/>
                    <a:pt x="458" y="184"/>
                    <a:pt x="430" y="191"/>
                  </a:cubicBezTo>
                  <a:cubicBezTo>
                    <a:pt x="403" y="199"/>
                    <a:pt x="377" y="210"/>
                    <a:pt x="353" y="224"/>
                  </a:cubicBezTo>
                  <a:cubicBezTo>
                    <a:pt x="327" y="238"/>
                    <a:pt x="296" y="236"/>
                    <a:pt x="272" y="218"/>
                  </a:cubicBezTo>
                  <a:cubicBezTo>
                    <a:pt x="261" y="209"/>
                    <a:pt x="249" y="200"/>
                    <a:pt x="237" y="191"/>
                  </a:cubicBezTo>
                  <a:cubicBezTo>
                    <a:pt x="192" y="237"/>
                    <a:pt x="192" y="237"/>
                    <a:pt x="192" y="237"/>
                  </a:cubicBezTo>
                  <a:cubicBezTo>
                    <a:pt x="200" y="248"/>
                    <a:pt x="209" y="260"/>
                    <a:pt x="218" y="272"/>
                  </a:cubicBezTo>
                  <a:cubicBezTo>
                    <a:pt x="236" y="295"/>
                    <a:pt x="238" y="327"/>
                    <a:pt x="224" y="352"/>
                  </a:cubicBezTo>
                  <a:cubicBezTo>
                    <a:pt x="210" y="376"/>
                    <a:pt x="199" y="402"/>
                    <a:pt x="192" y="429"/>
                  </a:cubicBezTo>
                  <a:cubicBezTo>
                    <a:pt x="184" y="458"/>
                    <a:pt x="160" y="478"/>
                    <a:pt x="131" y="482"/>
                  </a:cubicBezTo>
                  <a:cubicBezTo>
                    <a:pt x="117" y="484"/>
                    <a:pt x="102" y="486"/>
                    <a:pt x="87" y="488"/>
                  </a:cubicBezTo>
                  <a:cubicBezTo>
                    <a:pt x="87" y="553"/>
                    <a:pt x="87" y="553"/>
                    <a:pt x="87" y="553"/>
                  </a:cubicBezTo>
                  <a:cubicBezTo>
                    <a:pt x="102" y="555"/>
                    <a:pt x="117" y="557"/>
                    <a:pt x="131" y="559"/>
                  </a:cubicBezTo>
                  <a:cubicBezTo>
                    <a:pt x="160" y="562"/>
                    <a:pt x="184" y="583"/>
                    <a:pt x="192" y="611"/>
                  </a:cubicBezTo>
                  <a:cubicBezTo>
                    <a:pt x="199" y="638"/>
                    <a:pt x="210" y="664"/>
                    <a:pt x="224" y="688"/>
                  </a:cubicBezTo>
                  <a:cubicBezTo>
                    <a:pt x="238" y="714"/>
                    <a:pt x="236" y="745"/>
                    <a:pt x="218" y="769"/>
                  </a:cubicBezTo>
                  <a:cubicBezTo>
                    <a:pt x="209" y="780"/>
                    <a:pt x="200" y="792"/>
                    <a:pt x="192" y="804"/>
                  </a:cubicBezTo>
                  <a:cubicBezTo>
                    <a:pt x="237" y="849"/>
                    <a:pt x="237" y="849"/>
                    <a:pt x="237" y="849"/>
                  </a:cubicBezTo>
                  <a:cubicBezTo>
                    <a:pt x="249" y="841"/>
                    <a:pt x="261" y="832"/>
                    <a:pt x="272" y="823"/>
                  </a:cubicBezTo>
                  <a:cubicBezTo>
                    <a:pt x="296" y="805"/>
                    <a:pt x="327" y="803"/>
                    <a:pt x="353" y="817"/>
                  </a:cubicBezTo>
                  <a:cubicBezTo>
                    <a:pt x="377" y="831"/>
                    <a:pt x="403" y="842"/>
                    <a:pt x="430" y="849"/>
                  </a:cubicBezTo>
                  <a:cubicBezTo>
                    <a:pt x="458" y="857"/>
                    <a:pt x="479" y="881"/>
                    <a:pt x="482" y="910"/>
                  </a:cubicBezTo>
                  <a:cubicBezTo>
                    <a:pt x="484" y="924"/>
                    <a:pt x="486" y="939"/>
                    <a:pt x="488" y="954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7" name="Freeform 14"/>
            <p:cNvSpPr/>
            <p:nvPr/>
          </p:nvSpPr>
          <p:spPr>
            <a:xfrm>
              <a:off x="3748680" y="2505960"/>
              <a:ext cx="154800" cy="154800"/>
            </a:xfrm>
            <a:custGeom>
              <a:avLst/>
              <a:gdLst/>
              <a:ahLst/>
              <a:rect l="l" t="t" r="r" b="b"/>
              <a:pathLst>
                <a:path w="371" h="371">
                  <a:moveTo>
                    <a:pt x="186" y="371"/>
                  </a:moveTo>
                  <a:cubicBezTo>
                    <a:pt x="83" y="371"/>
                    <a:pt x="0" y="288"/>
                    <a:pt x="0" y="185"/>
                  </a:cubicBezTo>
                  <a:cubicBezTo>
                    <a:pt x="0" y="83"/>
                    <a:pt x="83" y="0"/>
                    <a:pt x="186" y="0"/>
                  </a:cubicBezTo>
                  <a:cubicBezTo>
                    <a:pt x="288" y="0"/>
                    <a:pt x="371" y="83"/>
                    <a:pt x="371" y="185"/>
                  </a:cubicBezTo>
                  <a:cubicBezTo>
                    <a:pt x="371" y="288"/>
                    <a:pt x="288" y="371"/>
                    <a:pt x="186" y="371"/>
                  </a:cubicBezTo>
                  <a:close/>
                  <a:moveTo>
                    <a:pt x="186" y="82"/>
                  </a:moveTo>
                  <a:cubicBezTo>
                    <a:pt x="129" y="82"/>
                    <a:pt x="83" y="128"/>
                    <a:pt x="83" y="185"/>
                  </a:cubicBezTo>
                  <a:cubicBezTo>
                    <a:pt x="83" y="242"/>
                    <a:pt x="129" y="288"/>
                    <a:pt x="186" y="288"/>
                  </a:cubicBezTo>
                  <a:cubicBezTo>
                    <a:pt x="243" y="288"/>
                    <a:pt x="289" y="242"/>
                    <a:pt x="289" y="185"/>
                  </a:cubicBezTo>
                  <a:cubicBezTo>
                    <a:pt x="289" y="128"/>
                    <a:pt x="243" y="82"/>
                    <a:pt x="186" y="82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08" name="Group 15"/>
          <p:cNvGrpSpPr/>
          <p:nvPr/>
        </p:nvGrpSpPr>
        <p:grpSpPr>
          <a:xfrm>
            <a:off x="1146960" y="4630320"/>
            <a:ext cx="792000" cy="966240"/>
            <a:chOff x="1146960" y="4630320"/>
            <a:chExt cx="792000" cy="966240"/>
          </a:xfrm>
        </p:grpSpPr>
        <p:sp>
          <p:nvSpPr>
            <p:cNvPr id="109" name="Freeform 15"/>
            <p:cNvSpPr/>
            <p:nvPr/>
          </p:nvSpPr>
          <p:spPr>
            <a:xfrm>
              <a:off x="1296360" y="4777560"/>
              <a:ext cx="492840" cy="819000"/>
            </a:xfrm>
            <a:custGeom>
              <a:avLst/>
              <a:gdLst/>
              <a:ahLst/>
              <a:rect l="l" t="t" r="r" b="b"/>
              <a:pathLst>
                <a:path w="750" h="1237">
                  <a:moveTo>
                    <a:pt x="674" y="602"/>
                  </a:moveTo>
                  <a:cubicBezTo>
                    <a:pt x="724" y="537"/>
                    <a:pt x="750" y="459"/>
                    <a:pt x="750" y="376"/>
                  </a:cubicBezTo>
                  <a:cubicBezTo>
                    <a:pt x="750" y="275"/>
                    <a:pt x="710" y="180"/>
                    <a:pt x="638" y="110"/>
                  </a:cubicBezTo>
                  <a:cubicBezTo>
                    <a:pt x="566" y="39"/>
                    <a:pt x="471" y="0"/>
                    <a:pt x="370" y="2"/>
                  </a:cubicBezTo>
                  <a:cubicBezTo>
                    <a:pt x="272" y="3"/>
                    <a:pt x="180" y="42"/>
                    <a:pt x="110" y="112"/>
                  </a:cubicBezTo>
                  <a:cubicBezTo>
                    <a:pt x="41" y="182"/>
                    <a:pt x="2" y="275"/>
                    <a:pt x="1" y="373"/>
                  </a:cubicBezTo>
                  <a:cubicBezTo>
                    <a:pt x="0" y="457"/>
                    <a:pt x="27" y="536"/>
                    <a:pt x="77" y="603"/>
                  </a:cubicBezTo>
                  <a:cubicBezTo>
                    <a:pt x="160" y="711"/>
                    <a:pt x="205" y="843"/>
                    <a:pt x="205" y="976"/>
                  </a:cubicBezTo>
                  <a:cubicBezTo>
                    <a:pt x="205" y="1120"/>
                    <a:pt x="205" y="1120"/>
                    <a:pt x="205" y="1120"/>
                  </a:cubicBezTo>
                  <a:cubicBezTo>
                    <a:pt x="205" y="1185"/>
                    <a:pt x="257" y="1237"/>
                    <a:pt x="321" y="1237"/>
                  </a:cubicBezTo>
                  <a:cubicBezTo>
                    <a:pt x="430" y="1237"/>
                    <a:pt x="430" y="1237"/>
                    <a:pt x="430" y="1237"/>
                  </a:cubicBezTo>
                  <a:cubicBezTo>
                    <a:pt x="494" y="1237"/>
                    <a:pt x="546" y="1185"/>
                    <a:pt x="546" y="1120"/>
                  </a:cubicBezTo>
                  <a:cubicBezTo>
                    <a:pt x="546" y="976"/>
                    <a:pt x="546" y="976"/>
                    <a:pt x="546" y="976"/>
                  </a:cubicBezTo>
                  <a:cubicBezTo>
                    <a:pt x="546" y="842"/>
                    <a:pt x="590" y="713"/>
                    <a:pt x="674" y="602"/>
                  </a:cubicBezTo>
                  <a:close/>
                  <a:moveTo>
                    <a:pt x="116" y="574"/>
                  </a:moveTo>
                  <a:cubicBezTo>
                    <a:pt x="71" y="516"/>
                    <a:pt x="48" y="446"/>
                    <a:pt x="49" y="373"/>
                  </a:cubicBezTo>
                  <a:cubicBezTo>
                    <a:pt x="51" y="197"/>
                    <a:pt x="195" y="52"/>
                    <a:pt x="371" y="50"/>
                  </a:cubicBezTo>
                  <a:cubicBezTo>
                    <a:pt x="459" y="49"/>
                    <a:pt x="542" y="82"/>
                    <a:pt x="605" y="144"/>
                  </a:cubicBezTo>
                  <a:cubicBezTo>
                    <a:pt x="667" y="206"/>
                    <a:pt x="702" y="288"/>
                    <a:pt x="702" y="376"/>
                  </a:cubicBezTo>
                  <a:cubicBezTo>
                    <a:pt x="702" y="448"/>
                    <a:pt x="679" y="516"/>
                    <a:pt x="636" y="573"/>
                  </a:cubicBezTo>
                  <a:cubicBezTo>
                    <a:pt x="547" y="690"/>
                    <a:pt x="500" y="825"/>
                    <a:pt x="498" y="967"/>
                  </a:cubicBezTo>
                  <a:cubicBezTo>
                    <a:pt x="253" y="967"/>
                    <a:pt x="253" y="967"/>
                    <a:pt x="253" y="967"/>
                  </a:cubicBezTo>
                  <a:cubicBezTo>
                    <a:pt x="251" y="827"/>
                    <a:pt x="202" y="688"/>
                    <a:pt x="116" y="574"/>
                  </a:cubicBezTo>
                  <a:close/>
                  <a:moveTo>
                    <a:pt x="253" y="1104"/>
                  </a:moveTo>
                  <a:cubicBezTo>
                    <a:pt x="253" y="1085"/>
                    <a:pt x="253" y="1085"/>
                    <a:pt x="253" y="1085"/>
                  </a:cubicBezTo>
                  <a:cubicBezTo>
                    <a:pt x="498" y="1113"/>
                    <a:pt x="498" y="1113"/>
                    <a:pt x="498" y="1113"/>
                  </a:cubicBezTo>
                  <a:cubicBezTo>
                    <a:pt x="498" y="1120"/>
                    <a:pt x="498" y="1120"/>
                    <a:pt x="498" y="1120"/>
                  </a:cubicBezTo>
                  <a:cubicBezTo>
                    <a:pt x="498" y="1124"/>
                    <a:pt x="498" y="1128"/>
                    <a:pt x="497" y="1132"/>
                  </a:cubicBezTo>
                  <a:lnTo>
                    <a:pt x="253" y="1104"/>
                  </a:lnTo>
                  <a:close/>
                  <a:moveTo>
                    <a:pt x="253" y="1036"/>
                  </a:moveTo>
                  <a:cubicBezTo>
                    <a:pt x="253" y="1015"/>
                    <a:pt x="253" y="1015"/>
                    <a:pt x="253" y="1015"/>
                  </a:cubicBezTo>
                  <a:cubicBezTo>
                    <a:pt x="498" y="1015"/>
                    <a:pt x="498" y="1015"/>
                    <a:pt x="498" y="1015"/>
                  </a:cubicBezTo>
                  <a:cubicBezTo>
                    <a:pt x="498" y="1064"/>
                    <a:pt x="498" y="1064"/>
                    <a:pt x="498" y="1064"/>
                  </a:cubicBezTo>
                  <a:lnTo>
                    <a:pt x="253" y="1036"/>
                  </a:lnTo>
                  <a:close/>
                  <a:moveTo>
                    <a:pt x="321" y="1189"/>
                  </a:moveTo>
                  <a:cubicBezTo>
                    <a:pt x="296" y="1189"/>
                    <a:pt x="273" y="1174"/>
                    <a:pt x="262" y="1153"/>
                  </a:cubicBezTo>
                  <a:cubicBezTo>
                    <a:pt x="468" y="1177"/>
                    <a:pt x="468" y="1177"/>
                    <a:pt x="468" y="1177"/>
                  </a:cubicBezTo>
                  <a:cubicBezTo>
                    <a:pt x="457" y="1184"/>
                    <a:pt x="444" y="1189"/>
                    <a:pt x="430" y="1189"/>
                  </a:cubicBezTo>
                  <a:lnTo>
                    <a:pt x="321" y="1189"/>
                  </a:lnTo>
                  <a:close/>
                  <a:moveTo>
                    <a:pt x="321" y="1189"/>
                  </a:moveTo>
                  <a:cubicBezTo>
                    <a:pt x="321" y="1189"/>
                    <a:pt x="321" y="1189"/>
                    <a:pt x="321" y="1189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0" name="Freeform 16"/>
            <p:cNvSpPr/>
            <p:nvPr/>
          </p:nvSpPr>
          <p:spPr>
            <a:xfrm>
              <a:off x="1353600" y="5009400"/>
              <a:ext cx="34560" cy="59040"/>
            </a:xfrm>
            <a:custGeom>
              <a:avLst/>
              <a:gdLst/>
              <a:ahLst/>
              <a:rect l="l" t="t" r="r" b="b"/>
              <a:pathLst>
                <a:path w="53" h="90">
                  <a:moveTo>
                    <a:pt x="51" y="62"/>
                  </a:moveTo>
                  <a:cubicBezTo>
                    <a:pt x="49" y="50"/>
                    <a:pt x="48" y="37"/>
                    <a:pt x="48" y="24"/>
                  </a:cubicBezTo>
                  <a:cubicBezTo>
                    <a:pt x="49" y="11"/>
                    <a:pt x="38" y="0"/>
                    <a:pt x="25" y="0"/>
                  </a:cubicBezTo>
                  <a:cubicBezTo>
                    <a:pt x="11" y="0"/>
                    <a:pt x="1" y="10"/>
                    <a:pt x="0" y="23"/>
                  </a:cubicBezTo>
                  <a:cubicBezTo>
                    <a:pt x="0" y="39"/>
                    <a:pt x="1" y="54"/>
                    <a:pt x="4" y="69"/>
                  </a:cubicBezTo>
                  <a:cubicBezTo>
                    <a:pt x="5" y="81"/>
                    <a:pt x="16" y="90"/>
                    <a:pt x="27" y="90"/>
                  </a:cubicBezTo>
                  <a:cubicBezTo>
                    <a:pt x="28" y="90"/>
                    <a:pt x="30" y="90"/>
                    <a:pt x="31" y="90"/>
                  </a:cubicBezTo>
                  <a:cubicBezTo>
                    <a:pt x="44" y="88"/>
                    <a:pt x="53" y="75"/>
                    <a:pt x="51" y="62"/>
                  </a:cubicBezTo>
                  <a:close/>
                  <a:moveTo>
                    <a:pt x="51" y="62"/>
                  </a:moveTo>
                  <a:cubicBezTo>
                    <a:pt x="51" y="62"/>
                    <a:pt x="51" y="62"/>
                    <a:pt x="51" y="62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1" name="Freeform 18"/>
            <p:cNvSpPr/>
            <p:nvPr/>
          </p:nvSpPr>
          <p:spPr>
            <a:xfrm>
              <a:off x="1370880" y="5088960"/>
              <a:ext cx="126360" cy="203040"/>
            </a:xfrm>
            <a:custGeom>
              <a:avLst/>
              <a:gdLst/>
              <a:ahLst/>
              <a:rect l="l" t="t" r="r" b="b"/>
              <a:pathLst>
                <a:path w="193" h="307">
                  <a:moveTo>
                    <a:pt x="166" y="307"/>
                  </a:moveTo>
                  <a:cubicBezTo>
                    <a:pt x="169" y="307"/>
                    <a:pt x="171" y="306"/>
                    <a:pt x="174" y="306"/>
                  </a:cubicBezTo>
                  <a:cubicBezTo>
                    <a:pt x="186" y="301"/>
                    <a:pt x="193" y="288"/>
                    <a:pt x="189" y="275"/>
                  </a:cubicBezTo>
                  <a:cubicBezTo>
                    <a:pt x="162" y="194"/>
                    <a:pt x="123" y="119"/>
                    <a:pt x="71" y="51"/>
                  </a:cubicBezTo>
                  <a:cubicBezTo>
                    <a:pt x="63" y="40"/>
                    <a:pt x="55" y="28"/>
                    <a:pt x="49" y="16"/>
                  </a:cubicBezTo>
                  <a:cubicBezTo>
                    <a:pt x="43" y="4"/>
                    <a:pt x="28" y="0"/>
                    <a:pt x="16" y="6"/>
                  </a:cubicBezTo>
                  <a:cubicBezTo>
                    <a:pt x="5" y="12"/>
                    <a:pt x="0" y="26"/>
                    <a:pt x="6" y="38"/>
                  </a:cubicBezTo>
                  <a:cubicBezTo>
                    <a:pt x="14" y="53"/>
                    <a:pt x="23" y="67"/>
                    <a:pt x="33" y="80"/>
                  </a:cubicBezTo>
                  <a:cubicBezTo>
                    <a:pt x="81" y="144"/>
                    <a:pt x="119" y="215"/>
                    <a:pt x="143" y="290"/>
                  </a:cubicBezTo>
                  <a:cubicBezTo>
                    <a:pt x="147" y="300"/>
                    <a:pt x="156" y="307"/>
                    <a:pt x="166" y="307"/>
                  </a:cubicBezTo>
                  <a:close/>
                  <a:moveTo>
                    <a:pt x="166" y="307"/>
                  </a:moveTo>
                  <a:cubicBezTo>
                    <a:pt x="166" y="307"/>
                    <a:pt x="166" y="307"/>
                    <a:pt x="166" y="307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2" name="Freeform 19"/>
            <p:cNvSpPr/>
            <p:nvPr/>
          </p:nvSpPr>
          <p:spPr>
            <a:xfrm>
              <a:off x="1663920" y="5077440"/>
              <a:ext cx="56520" cy="69840"/>
            </a:xfrm>
            <a:custGeom>
              <a:avLst/>
              <a:gdLst/>
              <a:ahLst/>
              <a:rect l="l" t="t" r="r" b="b"/>
              <a:pathLst>
                <a:path w="86" h="106">
                  <a:moveTo>
                    <a:pt x="69" y="5"/>
                  </a:moveTo>
                  <a:cubicBezTo>
                    <a:pt x="56" y="0"/>
                    <a:pt x="42" y="6"/>
                    <a:pt x="37" y="18"/>
                  </a:cubicBezTo>
                  <a:cubicBezTo>
                    <a:pt x="29" y="36"/>
                    <a:pt x="20" y="52"/>
                    <a:pt x="8" y="68"/>
                  </a:cubicBezTo>
                  <a:cubicBezTo>
                    <a:pt x="0" y="79"/>
                    <a:pt x="2" y="94"/>
                    <a:pt x="12" y="102"/>
                  </a:cubicBezTo>
                  <a:cubicBezTo>
                    <a:pt x="17" y="105"/>
                    <a:pt x="22" y="106"/>
                    <a:pt x="27" y="106"/>
                  </a:cubicBezTo>
                  <a:cubicBezTo>
                    <a:pt x="34" y="106"/>
                    <a:pt x="41" y="103"/>
                    <a:pt x="46" y="97"/>
                  </a:cubicBezTo>
                  <a:cubicBezTo>
                    <a:pt x="60" y="78"/>
                    <a:pt x="72" y="58"/>
                    <a:pt x="81" y="37"/>
                  </a:cubicBezTo>
                  <a:cubicBezTo>
                    <a:pt x="86" y="25"/>
                    <a:pt x="81" y="11"/>
                    <a:pt x="69" y="5"/>
                  </a:cubicBezTo>
                  <a:close/>
                  <a:moveTo>
                    <a:pt x="69" y="5"/>
                  </a:moveTo>
                  <a:cubicBezTo>
                    <a:pt x="69" y="5"/>
                    <a:pt x="69" y="5"/>
                    <a:pt x="69" y="5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3" name="Freeform 20"/>
            <p:cNvSpPr/>
            <p:nvPr/>
          </p:nvSpPr>
          <p:spPr>
            <a:xfrm>
              <a:off x="1527480" y="4835880"/>
              <a:ext cx="204480" cy="223200"/>
            </a:xfrm>
            <a:custGeom>
              <a:avLst/>
              <a:gdLst/>
              <a:ahLst/>
              <a:rect l="l" t="t" r="r" b="b"/>
              <a:pathLst>
                <a:path w="312" h="337">
                  <a:moveTo>
                    <a:pt x="24" y="48"/>
                  </a:moveTo>
                  <a:cubicBezTo>
                    <a:pt x="157" y="48"/>
                    <a:pt x="264" y="156"/>
                    <a:pt x="264" y="288"/>
                  </a:cubicBezTo>
                  <a:cubicBezTo>
                    <a:pt x="264" y="296"/>
                    <a:pt x="264" y="303"/>
                    <a:pt x="263" y="311"/>
                  </a:cubicBezTo>
                  <a:cubicBezTo>
                    <a:pt x="262" y="324"/>
                    <a:pt x="272" y="336"/>
                    <a:pt x="285" y="337"/>
                  </a:cubicBezTo>
                  <a:cubicBezTo>
                    <a:pt x="286" y="337"/>
                    <a:pt x="287" y="337"/>
                    <a:pt x="287" y="337"/>
                  </a:cubicBezTo>
                  <a:cubicBezTo>
                    <a:pt x="300" y="337"/>
                    <a:pt x="310" y="328"/>
                    <a:pt x="311" y="315"/>
                  </a:cubicBezTo>
                  <a:cubicBezTo>
                    <a:pt x="312" y="306"/>
                    <a:pt x="312" y="297"/>
                    <a:pt x="312" y="288"/>
                  </a:cubicBezTo>
                  <a:cubicBezTo>
                    <a:pt x="312" y="129"/>
                    <a:pt x="183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7"/>
                    <a:pt x="11" y="48"/>
                    <a:pt x="24" y="48"/>
                  </a:cubicBezTo>
                  <a:close/>
                  <a:moveTo>
                    <a:pt x="24" y="48"/>
                  </a:moveTo>
                  <a:cubicBezTo>
                    <a:pt x="24" y="48"/>
                    <a:pt x="24" y="48"/>
                    <a:pt x="24" y="48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4" name="Freeform 21"/>
            <p:cNvSpPr/>
            <p:nvPr/>
          </p:nvSpPr>
          <p:spPr>
            <a:xfrm>
              <a:off x="1527480" y="4630320"/>
              <a:ext cx="31320" cy="119880"/>
            </a:xfrm>
            <a:custGeom>
              <a:avLst/>
              <a:gdLst/>
              <a:ahLst/>
              <a:rect l="l" t="t" r="r" b="b"/>
              <a:pathLst>
                <a:path w="48" h="182">
                  <a:moveTo>
                    <a:pt x="24" y="182"/>
                  </a:moveTo>
                  <a:cubicBezTo>
                    <a:pt x="38" y="182"/>
                    <a:pt x="48" y="172"/>
                    <a:pt x="48" y="158"/>
                  </a:cubicBezTo>
                  <a:cubicBezTo>
                    <a:pt x="48" y="24"/>
                    <a:pt x="48" y="24"/>
                    <a:pt x="48" y="24"/>
                  </a:cubicBezTo>
                  <a:cubicBezTo>
                    <a:pt x="48" y="11"/>
                    <a:pt x="38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0" y="172"/>
                    <a:pt x="11" y="182"/>
                    <a:pt x="24" y="182"/>
                  </a:cubicBezTo>
                  <a:close/>
                  <a:moveTo>
                    <a:pt x="24" y="182"/>
                  </a:moveTo>
                  <a:cubicBezTo>
                    <a:pt x="24" y="182"/>
                    <a:pt x="24" y="182"/>
                    <a:pt x="24" y="182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5" name="Freeform 46"/>
            <p:cNvSpPr/>
            <p:nvPr/>
          </p:nvSpPr>
          <p:spPr>
            <a:xfrm>
              <a:off x="1335240" y="4679280"/>
              <a:ext cx="79920" cy="110880"/>
            </a:xfrm>
            <a:custGeom>
              <a:avLst/>
              <a:gdLst/>
              <a:ahLst/>
              <a:rect l="l" t="t" r="r" b="b"/>
              <a:pathLst>
                <a:path w="122" h="168">
                  <a:moveTo>
                    <a:pt x="74" y="156"/>
                  </a:moveTo>
                  <a:cubicBezTo>
                    <a:pt x="78" y="164"/>
                    <a:pt x="86" y="168"/>
                    <a:pt x="94" y="168"/>
                  </a:cubicBezTo>
                  <a:cubicBezTo>
                    <a:pt x="98" y="168"/>
                    <a:pt x="103" y="167"/>
                    <a:pt x="106" y="165"/>
                  </a:cubicBezTo>
                  <a:cubicBezTo>
                    <a:pt x="118" y="158"/>
                    <a:pt x="122" y="143"/>
                    <a:pt x="115" y="132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1" y="4"/>
                    <a:pt x="27" y="0"/>
                    <a:pt x="15" y="7"/>
                  </a:cubicBezTo>
                  <a:cubicBezTo>
                    <a:pt x="4" y="13"/>
                    <a:pt x="0" y="28"/>
                    <a:pt x="6" y="39"/>
                  </a:cubicBezTo>
                  <a:lnTo>
                    <a:pt x="74" y="156"/>
                  </a:lnTo>
                  <a:close/>
                  <a:moveTo>
                    <a:pt x="74" y="156"/>
                  </a:moveTo>
                  <a:cubicBezTo>
                    <a:pt x="74" y="156"/>
                    <a:pt x="74" y="156"/>
                    <a:pt x="74" y="156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6" name="Freeform 47"/>
            <p:cNvSpPr/>
            <p:nvPr/>
          </p:nvSpPr>
          <p:spPr>
            <a:xfrm>
              <a:off x="1778040" y="5158440"/>
              <a:ext cx="111960" cy="78480"/>
            </a:xfrm>
            <a:custGeom>
              <a:avLst/>
              <a:gdLst/>
              <a:ahLst/>
              <a:rect l="l" t="t" r="r" b="b"/>
              <a:pathLst>
                <a:path w="171" h="119">
                  <a:moveTo>
                    <a:pt x="155" y="74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27" y="0"/>
                    <a:pt x="13" y="4"/>
                    <a:pt x="6" y="15"/>
                  </a:cubicBezTo>
                  <a:cubicBezTo>
                    <a:pt x="0" y="27"/>
                    <a:pt x="3" y="42"/>
                    <a:pt x="15" y="48"/>
                  </a:cubicBezTo>
                  <a:cubicBezTo>
                    <a:pt x="131" y="115"/>
                    <a:pt x="131" y="115"/>
                    <a:pt x="131" y="115"/>
                  </a:cubicBezTo>
                  <a:cubicBezTo>
                    <a:pt x="135" y="118"/>
                    <a:pt x="139" y="119"/>
                    <a:pt x="143" y="119"/>
                  </a:cubicBezTo>
                  <a:cubicBezTo>
                    <a:pt x="152" y="119"/>
                    <a:pt x="160" y="114"/>
                    <a:pt x="164" y="107"/>
                  </a:cubicBezTo>
                  <a:cubicBezTo>
                    <a:pt x="171" y="95"/>
                    <a:pt x="167" y="80"/>
                    <a:pt x="155" y="74"/>
                  </a:cubicBezTo>
                  <a:close/>
                  <a:moveTo>
                    <a:pt x="155" y="74"/>
                  </a:moveTo>
                  <a:cubicBezTo>
                    <a:pt x="155" y="74"/>
                    <a:pt x="155" y="74"/>
                    <a:pt x="155" y="74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7" name="Freeform 48"/>
            <p:cNvSpPr/>
            <p:nvPr/>
          </p:nvSpPr>
          <p:spPr>
            <a:xfrm>
              <a:off x="1195920" y="4820040"/>
              <a:ext cx="111960" cy="77760"/>
            </a:xfrm>
            <a:custGeom>
              <a:avLst/>
              <a:gdLst/>
              <a:ahLst/>
              <a:rect l="l" t="t" r="r" b="b"/>
              <a:pathLst>
                <a:path w="171" h="118">
                  <a:moveTo>
                    <a:pt x="15" y="48"/>
                  </a:moveTo>
                  <a:cubicBezTo>
                    <a:pt x="132" y="115"/>
                    <a:pt x="132" y="115"/>
                    <a:pt x="132" y="115"/>
                  </a:cubicBezTo>
                  <a:cubicBezTo>
                    <a:pt x="136" y="117"/>
                    <a:pt x="140" y="118"/>
                    <a:pt x="144" y="118"/>
                  </a:cubicBezTo>
                  <a:cubicBezTo>
                    <a:pt x="152" y="118"/>
                    <a:pt x="160" y="114"/>
                    <a:pt x="165" y="106"/>
                  </a:cubicBezTo>
                  <a:cubicBezTo>
                    <a:pt x="171" y="95"/>
                    <a:pt x="167" y="80"/>
                    <a:pt x="156" y="74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28" y="0"/>
                    <a:pt x="13" y="4"/>
                    <a:pt x="7" y="15"/>
                  </a:cubicBezTo>
                  <a:cubicBezTo>
                    <a:pt x="0" y="27"/>
                    <a:pt x="4" y="41"/>
                    <a:pt x="15" y="48"/>
                  </a:cubicBezTo>
                  <a:close/>
                  <a:moveTo>
                    <a:pt x="15" y="48"/>
                  </a:moveTo>
                  <a:cubicBezTo>
                    <a:pt x="15" y="48"/>
                    <a:pt x="15" y="48"/>
                    <a:pt x="15" y="48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8" name="Freeform 49"/>
            <p:cNvSpPr/>
            <p:nvPr/>
          </p:nvSpPr>
          <p:spPr>
            <a:xfrm>
              <a:off x="1819080" y="5013360"/>
              <a:ext cx="119880" cy="31680"/>
            </a:xfrm>
            <a:custGeom>
              <a:avLst/>
              <a:gdLst/>
              <a:ahLst/>
              <a:rect l="l" t="t" r="r" b="b"/>
              <a:pathLst>
                <a:path w="183" h="48">
                  <a:moveTo>
                    <a:pt x="159" y="0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9" y="48"/>
                    <a:pt x="159" y="48"/>
                    <a:pt x="159" y="48"/>
                  </a:cubicBezTo>
                  <a:cubicBezTo>
                    <a:pt x="172" y="48"/>
                    <a:pt x="183" y="38"/>
                    <a:pt x="183" y="24"/>
                  </a:cubicBezTo>
                  <a:cubicBezTo>
                    <a:pt x="183" y="11"/>
                    <a:pt x="172" y="0"/>
                    <a:pt x="159" y="0"/>
                  </a:cubicBezTo>
                  <a:close/>
                  <a:moveTo>
                    <a:pt x="159" y="0"/>
                  </a:moveTo>
                  <a:cubicBezTo>
                    <a:pt x="159" y="0"/>
                    <a:pt x="159" y="0"/>
                    <a:pt x="159" y="0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19" name="Freeform 50"/>
            <p:cNvSpPr/>
            <p:nvPr/>
          </p:nvSpPr>
          <p:spPr>
            <a:xfrm>
              <a:off x="1146960" y="5013360"/>
              <a:ext cx="119160" cy="31680"/>
            </a:xfrm>
            <a:custGeom>
              <a:avLst/>
              <a:gdLst/>
              <a:ahLst/>
              <a:rect l="l" t="t" r="r" b="b"/>
              <a:pathLst>
                <a:path w="182" h="48">
                  <a:moveTo>
                    <a:pt x="182" y="24"/>
                  </a:moveTo>
                  <a:cubicBezTo>
                    <a:pt x="182" y="11"/>
                    <a:pt x="172" y="0"/>
                    <a:pt x="158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4"/>
                  </a:cubicBezTo>
                  <a:cubicBezTo>
                    <a:pt x="0" y="38"/>
                    <a:pt x="11" y="48"/>
                    <a:pt x="24" y="48"/>
                  </a:cubicBezTo>
                  <a:cubicBezTo>
                    <a:pt x="158" y="48"/>
                    <a:pt x="158" y="48"/>
                    <a:pt x="158" y="48"/>
                  </a:cubicBezTo>
                  <a:cubicBezTo>
                    <a:pt x="172" y="48"/>
                    <a:pt x="182" y="38"/>
                    <a:pt x="182" y="24"/>
                  </a:cubicBezTo>
                  <a:close/>
                  <a:moveTo>
                    <a:pt x="182" y="24"/>
                  </a:moveTo>
                  <a:cubicBezTo>
                    <a:pt x="182" y="24"/>
                    <a:pt x="182" y="24"/>
                    <a:pt x="182" y="24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0" name="Freeform 53"/>
            <p:cNvSpPr/>
            <p:nvPr/>
          </p:nvSpPr>
          <p:spPr>
            <a:xfrm>
              <a:off x="1778040" y="4820040"/>
              <a:ext cx="111960" cy="77760"/>
            </a:xfrm>
            <a:custGeom>
              <a:avLst/>
              <a:gdLst/>
              <a:ahLst/>
              <a:rect l="l" t="t" r="r" b="b"/>
              <a:pathLst>
                <a:path w="171" h="118">
                  <a:moveTo>
                    <a:pt x="27" y="118"/>
                  </a:moveTo>
                  <a:cubicBezTo>
                    <a:pt x="31" y="118"/>
                    <a:pt x="35" y="117"/>
                    <a:pt x="39" y="115"/>
                  </a:cubicBezTo>
                  <a:cubicBezTo>
                    <a:pt x="155" y="48"/>
                    <a:pt x="155" y="48"/>
                    <a:pt x="155" y="48"/>
                  </a:cubicBezTo>
                  <a:cubicBezTo>
                    <a:pt x="167" y="41"/>
                    <a:pt x="171" y="27"/>
                    <a:pt x="164" y="15"/>
                  </a:cubicBezTo>
                  <a:cubicBezTo>
                    <a:pt x="157" y="4"/>
                    <a:pt x="143" y="0"/>
                    <a:pt x="131" y="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3" y="80"/>
                    <a:pt x="0" y="95"/>
                    <a:pt x="6" y="106"/>
                  </a:cubicBezTo>
                  <a:cubicBezTo>
                    <a:pt x="11" y="114"/>
                    <a:pt x="19" y="118"/>
                    <a:pt x="27" y="118"/>
                  </a:cubicBezTo>
                  <a:close/>
                  <a:moveTo>
                    <a:pt x="27" y="118"/>
                  </a:moveTo>
                  <a:cubicBezTo>
                    <a:pt x="27" y="118"/>
                    <a:pt x="27" y="118"/>
                    <a:pt x="27" y="118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1" name="Freeform 54"/>
            <p:cNvSpPr/>
            <p:nvPr/>
          </p:nvSpPr>
          <p:spPr>
            <a:xfrm>
              <a:off x="1195920" y="5158440"/>
              <a:ext cx="111960" cy="78480"/>
            </a:xfrm>
            <a:custGeom>
              <a:avLst/>
              <a:gdLst/>
              <a:ahLst/>
              <a:rect l="l" t="t" r="r" b="b"/>
              <a:pathLst>
                <a:path w="171" h="119">
                  <a:moveTo>
                    <a:pt x="132" y="7"/>
                  </a:moveTo>
                  <a:cubicBezTo>
                    <a:pt x="15" y="74"/>
                    <a:pt x="15" y="74"/>
                    <a:pt x="15" y="74"/>
                  </a:cubicBezTo>
                  <a:cubicBezTo>
                    <a:pt x="4" y="80"/>
                    <a:pt x="0" y="95"/>
                    <a:pt x="7" y="107"/>
                  </a:cubicBezTo>
                  <a:cubicBezTo>
                    <a:pt x="11" y="114"/>
                    <a:pt x="19" y="119"/>
                    <a:pt x="28" y="119"/>
                  </a:cubicBezTo>
                  <a:cubicBezTo>
                    <a:pt x="32" y="119"/>
                    <a:pt x="36" y="118"/>
                    <a:pt x="39" y="115"/>
                  </a:cubicBezTo>
                  <a:cubicBezTo>
                    <a:pt x="156" y="48"/>
                    <a:pt x="156" y="48"/>
                    <a:pt x="156" y="48"/>
                  </a:cubicBezTo>
                  <a:cubicBezTo>
                    <a:pt x="167" y="42"/>
                    <a:pt x="171" y="27"/>
                    <a:pt x="165" y="15"/>
                  </a:cubicBezTo>
                  <a:cubicBezTo>
                    <a:pt x="158" y="4"/>
                    <a:pt x="143" y="0"/>
                    <a:pt x="132" y="7"/>
                  </a:cubicBezTo>
                  <a:close/>
                  <a:moveTo>
                    <a:pt x="132" y="7"/>
                  </a:moveTo>
                  <a:cubicBezTo>
                    <a:pt x="132" y="7"/>
                    <a:pt x="132" y="7"/>
                    <a:pt x="132" y="7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2" name="Freeform 55"/>
            <p:cNvSpPr/>
            <p:nvPr/>
          </p:nvSpPr>
          <p:spPr>
            <a:xfrm>
              <a:off x="1671480" y="4679280"/>
              <a:ext cx="79920" cy="110880"/>
            </a:xfrm>
            <a:custGeom>
              <a:avLst/>
              <a:gdLst/>
              <a:ahLst/>
              <a:rect l="l" t="t" r="r" b="b"/>
              <a:pathLst>
                <a:path w="122" h="168">
                  <a:moveTo>
                    <a:pt x="15" y="165"/>
                  </a:moveTo>
                  <a:cubicBezTo>
                    <a:pt x="19" y="167"/>
                    <a:pt x="23" y="168"/>
                    <a:pt x="27" y="168"/>
                  </a:cubicBezTo>
                  <a:cubicBezTo>
                    <a:pt x="36" y="168"/>
                    <a:pt x="44" y="164"/>
                    <a:pt x="48" y="156"/>
                  </a:cubicBezTo>
                  <a:cubicBezTo>
                    <a:pt x="115" y="39"/>
                    <a:pt x="115" y="39"/>
                    <a:pt x="115" y="39"/>
                  </a:cubicBezTo>
                  <a:cubicBezTo>
                    <a:pt x="122" y="28"/>
                    <a:pt x="118" y="13"/>
                    <a:pt x="107" y="7"/>
                  </a:cubicBezTo>
                  <a:cubicBezTo>
                    <a:pt x="95" y="0"/>
                    <a:pt x="80" y="4"/>
                    <a:pt x="74" y="15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0" y="143"/>
                    <a:pt x="4" y="158"/>
                    <a:pt x="15" y="165"/>
                  </a:cubicBezTo>
                  <a:close/>
                  <a:moveTo>
                    <a:pt x="15" y="165"/>
                  </a:moveTo>
                  <a:cubicBezTo>
                    <a:pt x="15" y="165"/>
                    <a:pt x="15" y="165"/>
                    <a:pt x="15" y="165"/>
                  </a:cubicBezTo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3" name="Group 16"/>
          <p:cNvGrpSpPr/>
          <p:nvPr/>
        </p:nvGrpSpPr>
        <p:grpSpPr>
          <a:xfrm>
            <a:off x="10024560" y="4582800"/>
            <a:ext cx="921240" cy="969840"/>
            <a:chOff x="10024560" y="4582800"/>
            <a:chExt cx="921240" cy="969840"/>
          </a:xfrm>
        </p:grpSpPr>
        <p:sp>
          <p:nvSpPr>
            <p:cNvPr id="124" name="Freeform 56"/>
            <p:cNvSpPr/>
            <p:nvPr/>
          </p:nvSpPr>
          <p:spPr>
            <a:xfrm>
              <a:off x="10024560" y="4582800"/>
              <a:ext cx="921240" cy="969840"/>
            </a:xfrm>
            <a:custGeom>
              <a:avLst/>
              <a:gdLst/>
              <a:ahLst/>
              <a:rect l="l" t="t" r="r" b="b"/>
              <a:pathLst>
                <a:path w="771" h="812">
                  <a:moveTo>
                    <a:pt x="707" y="219"/>
                  </a:moveTo>
                  <a:cubicBezTo>
                    <a:pt x="736" y="265"/>
                    <a:pt x="754" y="315"/>
                    <a:pt x="760" y="369"/>
                  </a:cubicBezTo>
                  <a:cubicBezTo>
                    <a:pt x="771" y="467"/>
                    <a:pt x="746" y="557"/>
                    <a:pt x="685" y="634"/>
                  </a:cubicBezTo>
                  <a:cubicBezTo>
                    <a:pt x="561" y="789"/>
                    <a:pt x="347" y="812"/>
                    <a:pt x="197" y="707"/>
                  </a:cubicBezTo>
                  <a:cubicBezTo>
                    <a:pt x="31" y="591"/>
                    <a:pt x="0" y="374"/>
                    <a:pt x="97" y="220"/>
                  </a:cubicBezTo>
                  <a:cubicBezTo>
                    <a:pt x="203" y="52"/>
                    <a:pt x="424" y="0"/>
                    <a:pt x="594" y="106"/>
                  </a:cubicBezTo>
                  <a:cubicBezTo>
                    <a:pt x="580" y="120"/>
                    <a:pt x="566" y="134"/>
                    <a:pt x="552" y="147"/>
                  </a:cubicBezTo>
                  <a:cubicBezTo>
                    <a:pt x="538" y="141"/>
                    <a:pt x="523" y="134"/>
                    <a:pt x="509" y="128"/>
                  </a:cubicBezTo>
                  <a:cubicBezTo>
                    <a:pt x="491" y="121"/>
                    <a:pt x="473" y="116"/>
                    <a:pt x="454" y="113"/>
                  </a:cubicBezTo>
                  <a:cubicBezTo>
                    <a:pt x="427" y="108"/>
                    <a:pt x="399" y="107"/>
                    <a:pt x="372" y="110"/>
                  </a:cubicBezTo>
                  <a:cubicBezTo>
                    <a:pt x="325" y="115"/>
                    <a:pt x="281" y="130"/>
                    <a:pt x="241" y="155"/>
                  </a:cubicBezTo>
                  <a:cubicBezTo>
                    <a:pt x="203" y="179"/>
                    <a:pt x="171" y="211"/>
                    <a:pt x="147" y="249"/>
                  </a:cubicBezTo>
                  <a:cubicBezTo>
                    <a:pt x="134" y="270"/>
                    <a:pt x="123" y="293"/>
                    <a:pt x="115" y="317"/>
                  </a:cubicBezTo>
                  <a:cubicBezTo>
                    <a:pt x="110" y="333"/>
                    <a:pt x="106" y="350"/>
                    <a:pt x="103" y="366"/>
                  </a:cubicBezTo>
                  <a:cubicBezTo>
                    <a:pt x="99" y="394"/>
                    <a:pt x="99" y="422"/>
                    <a:pt x="102" y="450"/>
                  </a:cubicBezTo>
                  <a:cubicBezTo>
                    <a:pt x="105" y="477"/>
                    <a:pt x="113" y="503"/>
                    <a:pt x="124" y="528"/>
                  </a:cubicBezTo>
                  <a:cubicBezTo>
                    <a:pt x="143" y="574"/>
                    <a:pt x="171" y="612"/>
                    <a:pt x="209" y="643"/>
                  </a:cubicBezTo>
                  <a:cubicBezTo>
                    <a:pt x="235" y="665"/>
                    <a:pt x="263" y="682"/>
                    <a:pt x="295" y="694"/>
                  </a:cubicBezTo>
                  <a:cubicBezTo>
                    <a:pt x="315" y="701"/>
                    <a:pt x="336" y="707"/>
                    <a:pt x="357" y="710"/>
                  </a:cubicBezTo>
                  <a:cubicBezTo>
                    <a:pt x="384" y="714"/>
                    <a:pt x="412" y="715"/>
                    <a:pt x="439" y="711"/>
                  </a:cubicBezTo>
                  <a:cubicBezTo>
                    <a:pt x="464" y="708"/>
                    <a:pt x="488" y="702"/>
                    <a:pt x="512" y="693"/>
                  </a:cubicBezTo>
                  <a:cubicBezTo>
                    <a:pt x="538" y="683"/>
                    <a:pt x="563" y="669"/>
                    <a:pt x="585" y="652"/>
                  </a:cubicBezTo>
                  <a:cubicBezTo>
                    <a:pt x="607" y="635"/>
                    <a:pt x="627" y="615"/>
                    <a:pt x="644" y="592"/>
                  </a:cubicBezTo>
                  <a:cubicBezTo>
                    <a:pt x="657" y="575"/>
                    <a:pt x="668" y="556"/>
                    <a:pt x="677" y="536"/>
                  </a:cubicBezTo>
                  <a:cubicBezTo>
                    <a:pt x="686" y="519"/>
                    <a:pt x="692" y="501"/>
                    <a:pt x="696" y="482"/>
                  </a:cubicBezTo>
                  <a:cubicBezTo>
                    <a:pt x="700" y="465"/>
                    <a:pt x="703" y="449"/>
                    <a:pt x="704" y="432"/>
                  </a:cubicBezTo>
                  <a:cubicBezTo>
                    <a:pt x="704" y="413"/>
                    <a:pt x="704" y="393"/>
                    <a:pt x="702" y="374"/>
                  </a:cubicBezTo>
                  <a:cubicBezTo>
                    <a:pt x="701" y="361"/>
                    <a:pt x="698" y="347"/>
                    <a:pt x="695" y="334"/>
                  </a:cubicBezTo>
                  <a:cubicBezTo>
                    <a:pt x="689" y="310"/>
                    <a:pt x="679" y="286"/>
                    <a:pt x="666" y="264"/>
                  </a:cubicBezTo>
                  <a:cubicBezTo>
                    <a:pt x="665" y="262"/>
                    <a:pt x="665" y="260"/>
                    <a:pt x="667" y="258"/>
                  </a:cubicBezTo>
                  <a:cubicBezTo>
                    <a:pt x="680" y="246"/>
                    <a:pt x="691" y="234"/>
                    <a:pt x="703" y="222"/>
                  </a:cubicBezTo>
                  <a:cubicBezTo>
                    <a:pt x="704" y="221"/>
                    <a:pt x="705" y="220"/>
                    <a:pt x="707" y="219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5" name="Freeform 57"/>
            <p:cNvSpPr/>
            <p:nvPr/>
          </p:nvSpPr>
          <p:spPr>
            <a:xfrm>
              <a:off x="10219320" y="4791960"/>
              <a:ext cx="543600" cy="537840"/>
            </a:xfrm>
            <a:custGeom>
              <a:avLst/>
              <a:gdLst/>
              <a:ahLst/>
              <a:rect l="l" t="t" r="r" b="b"/>
              <a:pathLst>
                <a:path w="455" h="450">
                  <a:moveTo>
                    <a:pt x="350" y="54"/>
                  </a:moveTo>
                  <a:cubicBezTo>
                    <a:pt x="337" y="67"/>
                    <a:pt x="324" y="80"/>
                    <a:pt x="311" y="93"/>
                  </a:cubicBezTo>
                  <a:cubicBezTo>
                    <a:pt x="310" y="94"/>
                    <a:pt x="307" y="95"/>
                    <a:pt x="305" y="94"/>
                  </a:cubicBezTo>
                  <a:cubicBezTo>
                    <a:pt x="292" y="87"/>
                    <a:pt x="277" y="83"/>
                    <a:pt x="262" y="81"/>
                  </a:cubicBezTo>
                  <a:cubicBezTo>
                    <a:pt x="244" y="79"/>
                    <a:pt x="227" y="79"/>
                    <a:pt x="210" y="82"/>
                  </a:cubicBezTo>
                  <a:cubicBezTo>
                    <a:pt x="187" y="87"/>
                    <a:pt x="166" y="96"/>
                    <a:pt x="148" y="109"/>
                  </a:cubicBezTo>
                  <a:cubicBezTo>
                    <a:pt x="129" y="123"/>
                    <a:pt x="114" y="140"/>
                    <a:pt x="103" y="160"/>
                  </a:cubicBezTo>
                  <a:cubicBezTo>
                    <a:pt x="93" y="178"/>
                    <a:pt x="87" y="196"/>
                    <a:pt x="84" y="216"/>
                  </a:cubicBezTo>
                  <a:cubicBezTo>
                    <a:pt x="81" y="239"/>
                    <a:pt x="83" y="261"/>
                    <a:pt x="90" y="283"/>
                  </a:cubicBezTo>
                  <a:cubicBezTo>
                    <a:pt x="101" y="319"/>
                    <a:pt x="123" y="347"/>
                    <a:pt x="154" y="367"/>
                  </a:cubicBezTo>
                  <a:cubicBezTo>
                    <a:pt x="176" y="381"/>
                    <a:pt x="199" y="389"/>
                    <a:pt x="225" y="392"/>
                  </a:cubicBezTo>
                  <a:cubicBezTo>
                    <a:pt x="252" y="394"/>
                    <a:pt x="277" y="390"/>
                    <a:pt x="302" y="379"/>
                  </a:cubicBezTo>
                  <a:cubicBezTo>
                    <a:pt x="327" y="368"/>
                    <a:pt x="348" y="352"/>
                    <a:pt x="364" y="330"/>
                  </a:cubicBezTo>
                  <a:cubicBezTo>
                    <a:pt x="377" y="313"/>
                    <a:pt x="386" y="294"/>
                    <a:pt x="391" y="273"/>
                  </a:cubicBezTo>
                  <a:cubicBezTo>
                    <a:pt x="395" y="256"/>
                    <a:pt x="397" y="240"/>
                    <a:pt x="395" y="223"/>
                  </a:cubicBezTo>
                  <a:cubicBezTo>
                    <a:pt x="394" y="204"/>
                    <a:pt x="389" y="185"/>
                    <a:pt x="380" y="167"/>
                  </a:cubicBezTo>
                  <a:cubicBezTo>
                    <a:pt x="394" y="153"/>
                    <a:pt x="408" y="139"/>
                    <a:pt x="422" y="125"/>
                  </a:cubicBezTo>
                  <a:cubicBezTo>
                    <a:pt x="444" y="161"/>
                    <a:pt x="455" y="200"/>
                    <a:pt x="453" y="242"/>
                  </a:cubicBezTo>
                  <a:cubicBezTo>
                    <a:pt x="452" y="283"/>
                    <a:pt x="441" y="320"/>
                    <a:pt x="418" y="354"/>
                  </a:cubicBezTo>
                  <a:cubicBezTo>
                    <a:pt x="374" y="418"/>
                    <a:pt x="312" y="450"/>
                    <a:pt x="235" y="450"/>
                  </a:cubicBezTo>
                  <a:cubicBezTo>
                    <a:pt x="176" y="450"/>
                    <a:pt x="125" y="427"/>
                    <a:pt x="85" y="385"/>
                  </a:cubicBezTo>
                  <a:cubicBezTo>
                    <a:pt x="0" y="295"/>
                    <a:pt x="6" y="160"/>
                    <a:pt x="95" y="78"/>
                  </a:cubicBezTo>
                  <a:cubicBezTo>
                    <a:pt x="179" y="0"/>
                    <a:pt x="293" y="14"/>
                    <a:pt x="350" y="54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6" name="Freeform 58"/>
            <p:cNvSpPr/>
            <p:nvPr/>
          </p:nvSpPr>
          <p:spPr>
            <a:xfrm>
              <a:off x="10416240" y="4643640"/>
              <a:ext cx="517680" cy="518760"/>
            </a:xfrm>
            <a:custGeom>
              <a:avLst/>
              <a:gdLst/>
              <a:ahLst/>
              <a:rect l="l" t="t" r="r" b="b"/>
              <a:pathLst>
                <a:path w="433" h="434">
                  <a:moveTo>
                    <a:pt x="363" y="0"/>
                  </a:moveTo>
                  <a:cubicBezTo>
                    <a:pt x="363" y="24"/>
                    <a:pt x="363" y="47"/>
                    <a:pt x="363" y="71"/>
                  </a:cubicBezTo>
                  <a:cubicBezTo>
                    <a:pt x="386" y="71"/>
                    <a:pt x="409" y="71"/>
                    <a:pt x="432" y="71"/>
                  </a:cubicBezTo>
                  <a:cubicBezTo>
                    <a:pt x="432" y="72"/>
                    <a:pt x="432" y="73"/>
                    <a:pt x="433" y="73"/>
                  </a:cubicBezTo>
                  <a:cubicBezTo>
                    <a:pt x="424" y="81"/>
                    <a:pt x="416" y="90"/>
                    <a:pt x="408" y="98"/>
                  </a:cubicBezTo>
                  <a:cubicBezTo>
                    <a:pt x="373" y="133"/>
                    <a:pt x="338" y="168"/>
                    <a:pt x="303" y="203"/>
                  </a:cubicBezTo>
                  <a:cubicBezTo>
                    <a:pt x="300" y="206"/>
                    <a:pt x="297" y="208"/>
                    <a:pt x="292" y="207"/>
                  </a:cubicBezTo>
                  <a:cubicBezTo>
                    <a:pt x="282" y="207"/>
                    <a:pt x="272" y="207"/>
                    <a:pt x="262" y="208"/>
                  </a:cubicBezTo>
                  <a:cubicBezTo>
                    <a:pt x="260" y="208"/>
                    <a:pt x="256" y="209"/>
                    <a:pt x="255" y="210"/>
                  </a:cubicBezTo>
                  <a:cubicBezTo>
                    <a:pt x="228" y="237"/>
                    <a:pt x="202" y="263"/>
                    <a:pt x="176" y="289"/>
                  </a:cubicBezTo>
                  <a:cubicBezTo>
                    <a:pt x="164" y="301"/>
                    <a:pt x="152" y="313"/>
                    <a:pt x="141" y="325"/>
                  </a:cubicBezTo>
                  <a:cubicBezTo>
                    <a:pt x="140" y="326"/>
                    <a:pt x="139" y="328"/>
                    <a:pt x="140" y="330"/>
                  </a:cubicBezTo>
                  <a:cubicBezTo>
                    <a:pt x="143" y="338"/>
                    <a:pt x="145" y="346"/>
                    <a:pt x="146" y="354"/>
                  </a:cubicBezTo>
                  <a:cubicBezTo>
                    <a:pt x="148" y="379"/>
                    <a:pt x="139" y="399"/>
                    <a:pt x="121" y="415"/>
                  </a:cubicBezTo>
                  <a:cubicBezTo>
                    <a:pt x="105" y="428"/>
                    <a:pt x="87" y="434"/>
                    <a:pt x="67" y="432"/>
                  </a:cubicBezTo>
                  <a:cubicBezTo>
                    <a:pt x="43" y="429"/>
                    <a:pt x="25" y="417"/>
                    <a:pt x="12" y="397"/>
                  </a:cubicBezTo>
                  <a:cubicBezTo>
                    <a:pt x="2" y="380"/>
                    <a:pt x="0" y="361"/>
                    <a:pt x="4" y="342"/>
                  </a:cubicBezTo>
                  <a:cubicBezTo>
                    <a:pt x="10" y="320"/>
                    <a:pt x="24" y="303"/>
                    <a:pt x="46" y="294"/>
                  </a:cubicBezTo>
                  <a:cubicBezTo>
                    <a:pt x="66" y="285"/>
                    <a:pt x="86" y="286"/>
                    <a:pt x="105" y="295"/>
                  </a:cubicBezTo>
                  <a:cubicBezTo>
                    <a:pt x="107" y="295"/>
                    <a:pt x="109" y="294"/>
                    <a:pt x="110" y="293"/>
                  </a:cubicBezTo>
                  <a:cubicBezTo>
                    <a:pt x="137" y="267"/>
                    <a:pt x="164" y="240"/>
                    <a:pt x="191" y="213"/>
                  </a:cubicBezTo>
                  <a:cubicBezTo>
                    <a:pt x="202" y="202"/>
                    <a:pt x="212" y="191"/>
                    <a:pt x="223" y="181"/>
                  </a:cubicBezTo>
                  <a:cubicBezTo>
                    <a:pt x="226" y="178"/>
                    <a:pt x="227" y="175"/>
                    <a:pt x="227" y="171"/>
                  </a:cubicBezTo>
                  <a:cubicBezTo>
                    <a:pt x="227" y="162"/>
                    <a:pt x="227" y="152"/>
                    <a:pt x="227" y="143"/>
                  </a:cubicBezTo>
                  <a:cubicBezTo>
                    <a:pt x="226" y="138"/>
                    <a:pt x="228" y="135"/>
                    <a:pt x="231" y="131"/>
                  </a:cubicBezTo>
                  <a:cubicBezTo>
                    <a:pt x="274" y="88"/>
                    <a:pt x="317" y="45"/>
                    <a:pt x="360" y="3"/>
                  </a:cubicBezTo>
                  <a:cubicBezTo>
                    <a:pt x="361" y="2"/>
                    <a:pt x="362" y="1"/>
                    <a:pt x="36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27" name="Group 17"/>
          <p:cNvGrpSpPr/>
          <p:nvPr/>
        </p:nvGrpSpPr>
        <p:grpSpPr>
          <a:xfrm>
            <a:off x="5417640" y="4750560"/>
            <a:ext cx="910440" cy="723960"/>
            <a:chOff x="5417640" y="4750560"/>
            <a:chExt cx="910440" cy="723960"/>
          </a:xfrm>
        </p:grpSpPr>
        <p:sp>
          <p:nvSpPr>
            <p:cNvPr id="128" name="Freeform 59"/>
            <p:cNvSpPr/>
            <p:nvPr/>
          </p:nvSpPr>
          <p:spPr>
            <a:xfrm>
              <a:off x="5596560" y="5280480"/>
              <a:ext cx="247320" cy="194040"/>
            </a:xfrm>
            <a:custGeom>
              <a:avLst/>
              <a:gdLst/>
              <a:ahLst/>
              <a:rect l="l" t="t" r="r" b="b"/>
              <a:pathLst>
                <a:path w="806" h="628">
                  <a:moveTo>
                    <a:pt x="404" y="628"/>
                  </a:moveTo>
                  <a:cubicBezTo>
                    <a:pt x="349" y="618"/>
                    <a:pt x="316" y="582"/>
                    <a:pt x="285" y="538"/>
                  </a:cubicBezTo>
                  <a:cubicBezTo>
                    <a:pt x="196" y="409"/>
                    <a:pt x="104" y="282"/>
                    <a:pt x="13" y="154"/>
                  </a:cubicBezTo>
                  <a:cubicBezTo>
                    <a:pt x="9" y="148"/>
                    <a:pt x="5" y="143"/>
                    <a:pt x="0" y="135"/>
                  </a:cubicBezTo>
                  <a:cubicBezTo>
                    <a:pt x="27" y="126"/>
                    <a:pt x="52" y="119"/>
                    <a:pt x="77" y="111"/>
                  </a:cubicBezTo>
                  <a:cubicBezTo>
                    <a:pt x="188" y="75"/>
                    <a:pt x="299" y="41"/>
                    <a:pt x="410" y="5"/>
                  </a:cubicBezTo>
                  <a:cubicBezTo>
                    <a:pt x="425" y="0"/>
                    <a:pt x="433" y="2"/>
                    <a:pt x="442" y="15"/>
                  </a:cubicBezTo>
                  <a:cubicBezTo>
                    <a:pt x="501" y="104"/>
                    <a:pt x="561" y="191"/>
                    <a:pt x="620" y="279"/>
                  </a:cubicBezTo>
                  <a:cubicBezTo>
                    <a:pt x="654" y="329"/>
                    <a:pt x="699" y="366"/>
                    <a:pt x="756" y="389"/>
                  </a:cubicBezTo>
                  <a:cubicBezTo>
                    <a:pt x="790" y="403"/>
                    <a:pt x="806" y="428"/>
                    <a:pt x="804" y="464"/>
                  </a:cubicBezTo>
                  <a:cubicBezTo>
                    <a:pt x="803" y="495"/>
                    <a:pt x="783" y="519"/>
                    <a:pt x="750" y="530"/>
                  </a:cubicBezTo>
                  <a:cubicBezTo>
                    <a:pt x="655" y="560"/>
                    <a:pt x="560" y="590"/>
                    <a:pt x="465" y="620"/>
                  </a:cubicBezTo>
                  <a:cubicBezTo>
                    <a:pt x="455" y="623"/>
                    <a:pt x="446" y="625"/>
                    <a:pt x="436" y="628"/>
                  </a:cubicBezTo>
                  <a:cubicBezTo>
                    <a:pt x="425" y="628"/>
                    <a:pt x="415" y="628"/>
                    <a:pt x="404" y="628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29" name="Freeform 60"/>
            <p:cNvSpPr/>
            <p:nvPr/>
          </p:nvSpPr>
          <p:spPr>
            <a:xfrm>
              <a:off x="5679720" y="4750560"/>
              <a:ext cx="433440" cy="498960"/>
            </a:xfrm>
            <a:custGeom>
              <a:avLst/>
              <a:gdLst/>
              <a:ahLst/>
              <a:rect l="l" t="t" r="r" b="b"/>
              <a:pathLst>
                <a:path w="1413" h="1613">
                  <a:moveTo>
                    <a:pt x="0" y="723"/>
                  </a:moveTo>
                  <a:cubicBezTo>
                    <a:pt x="359" y="555"/>
                    <a:pt x="648" y="300"/>
                    <a:pt x="906" y="0"/>
                  </a:cubicBezTo>
                  <a:cubicBezTo>
                    <a:pt x="1075" y="539"/>
                    <a:pt x="1244" y="1074"/>
                    <a:pt x="1413" y="1613"/>
                  </a:cubicBezTo>
                  <a:cubicBezTo>
                    <a:pt x="1031" y="1516"/>
                    <a:pt x="648" y="1473"/>
                    <a:pt x="257" y="1540"/>
                  </a:cubicBezTo>
                  <a:cubicBezTo>
                    <a:pt x="171" y="1267"/>
                    <a:pt x="86" y="996"/>
                    <a:pt x="0" y="723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0" name="Freeform 61"/>
            <p:cNvSpPr/>
            <p:nvPr/>
          </p:nvSpPr>
          <p:spPr>
            <a:xfrm>
              <a:off x="5417640" y="4988160"/>
              <a:ext cx="297720" cy="311400"/>
            </a:xfrm>
            <a:custGeom>
              <a:avLst/>
              <a:gdLst/>
              <a:ahLst/>
              <a:rect l="l" t="t" r="r" b="b"/>
              <a:pathLst>
                <a:path w="970" h="1006">
                  <a:moveTo>
                    <a:pt x="713" y="0"/>
                  </a:moveTo>
                  <a:cubicBezTo>
                    <a:pt x="799" y="274"/>
                    <a:pt x="884" y="544"/>
                    <a:pt x="970" y="817"/>
                  </a:cubicBezTo>
                  <a:cubicBezTo>
                    <a:pt x="920" y="832"/>
                    <a:pt x="873" y="847"/>
                    <a:pt x="825" y="862"/>
                  </a:cubicBezTo>
                  <a:cubicBezTo>
                    <a:pt x="731" y="891"/>
                    <a:pt x="638" y="926"/>
                    <a:pt x="541" y="948"/>
                  </a:cubicBezTo>
                  <a:cubicBezTo>
                    <a:pt x="297" y="1006"/>
                    <a:pt x="58" y="835"/>
                    <a:pt x="26" y="587"/>
                  </a:cubicBezTo>
                  <a:cubicBezTo>
                    <a:pt x="0" y="381"/>
                    <a:pt x="121" y="190"/>
                    <a:pt x="318" y="125"/>
                  </a:cubicBezTo>
                  <a:cubicBezTo>
                    <a:pt x="449" y="83"/>
                    <a:pt x="580" y="42"/>
                    <a:pt x="713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1" name="Freeform 62"/>
            <p:cNvSpPr/>
            <p:nvPr/>
          </p:nvSpPr>
          <p:spPr>
            <a:xfrm>
              <a:off x="6105600" y="4753440"/>
              <a:ext cx="222480" cy="393840"/>
            </a:xfrm>
            <a:custGeom>
              <a:avLst/>
              <a:gdLst/>
              <a:ahLst/>
              <a:rect l="l" t="t" r="r" b="b"/>
              <a:pathLst>
                <a:path w="726" h="1272">
                  <a:moveTo>
                    <a:pt x="487" y="1272"/>
                  </a:moveTo>
                  <a:cubicBezTo>
                    <a:pt x="432" y="1243"/>
                    <a:pt x="378" y="1215"/>
                    <a:pt x="322" y="1185"/>
                  </a:cubicBezTo>
                  <a:cubicBezTo>
                    <a:pt x="414" y="999"/>
                    <a:pt x="434" y="807"/>
                    <a:pt x="371" y="609"/>
                  </a:cubicBezTo>
                  <a:cubicBezTo>
                    <a:pt x="309" y="412"/>
                    <a:pt x="183" y="266"/>
                    <a:pt x="0" y="166"/>
                  </a:cubicBezTo>
                  <a:cubicBezTo>
                    <a:pt x="29" y="110"/>
                    <a:pt x="58" y="55"/>
                    <a:pt x="87" y="0"/>
                  </a:cubicBezTo>
                  <a:cubicBezTo>
                    <a:pt x="559" y="240"/>
                    <a:pt x="726" y="828"/>
                    <a:pt x="487" y="1272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2" name="Freeform 63"/>
            <p:cNvSpPr/>
            <p:nvPr/>
          </p:nvSpPr>
          <p:spPr>
            <a:xfrm>
              <a:off x="6060240" y="4842720"/>
              <a:ext cx="156960" cy="257760"/>
            </a:xfrm>
            <a:custGeom>
              <a:avLst/>
              <a:gdLst/>
              <a:ahLst/>
              <a:rect l="l" t="t" r="r" b="b"/>
              <a:pathLst>
                <a:path w="513" h="833">
                  <a:moveTo>
                    <a:pt x="185" y="748"/>
                  </a:moveTo>
                  <a:cubicBezTo>
                    <a:pt x="239" y="639"/>
                    <a:pt x="250" y="529"/>
                    <a:pt x="214" y="416"/>
                  </a:cubicBezTo>
                  <a:cubicBezTo>
                    <a:pt x="178" y="303"/>
                    <a:pt x="106" y="219"/>
                    <a:pt x="0" y="161"/>
                  </a:cubicBezTo>
                  <a:cubicBezTo>
                    <a:pt x="29" y="107"/>
                    <a:pt x="56" y="53"/>
                    <a:pt x="84" y="0"/>
                  </a:cubicBezTo>
                  <a:cubicBezTo>
                    <a:pt x="375" y="139"/>
                    <a:pt x="513" y="525"/>
                    <a:pt x="347" y="833"/>
                  </a:cubicBezTo>
                  <a:cubicBezTo>
                    <a:pt x="294" y="805"/>
                    <a:pt x="241" y="777"/>
                    <a:pt x="185" y="748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33" name="Group 18"/>
          <p:cNvGrpSpPr/>
          <p:nvPr/>
        </p:nvGrpSpPr>
        <p:grpSpPr>
          <a:xfrm>
            <a:off x="7639560" y="2403720"/>
            <a:ext cx="811080" cy="725040"/>
            <a:chOff x="7639560" y="2403720"/>
            <a:chExt cx="811080" cy="725040"/>
          </a:xfrm>
        </p:grpSpPr>
        <p:sp>
          <p:nvSpPr>
            <p:cNvPr id="134" name="Freeform 64"/>
            <p:cNvSpPr/>
            <p:nvPr/>
          </p:nvSpPr>
          <p:spPr>
            <a:xfrm>
              <a:off x="8178840" y="2634840"/>
              <a:ext cx="183240" cy="493560"/>
            </a:xfrm>
            <a:custGeom>
              <a:avLst/>
              <a:gdLst/>
              <a:ahLst/>
              <a:rect l="l" t="t" r="r" b="b"/>
              <a:pathLst>
                <a:path w="40" h="107">
                  <a:moveTo>
                    <a:pt x="40" y="0"/>
                  </a:moveTo>
                  <a:cubicBezTo>
                    <a:pt x="40" y="107"/>
                    <a:pt x="40" y="107"/>
                    <a:pt x="40" y="107"/>
                  </a:cubicBezTo>
                  <a:cubicBezTo>
                    <a:pt x="40" y="107"/>
                    <a:pt x="14" y="107"/>
                    <a:pt x="0" y="107"/>
                  </a:cubicBezTo>
                  <a:cubicBezTo>
                    <a:pt x="0" y="106"/>
                    <a:pt x="0" y="104"/>
                    <a:pt x="0" y="103"/>
                  </a:cubicBezTo>
                  <a:cubicBezTo>
                    <a:pt x="0" y="82"/>
                    <a:pt x="0" y="62"/>
                    <a:pt x="0" y="41"/>
                  </a:cubicBezTo>
                  <a:cubicBezTo>
                    <a:pt x="0" y="39"/>
                    <a:pt x="1" y="36"/>
                    <a:pt x="3" y="35"/>
                  </a:cubicBezTo>
                  <a:cubicBezTo>
                    <a:pt x="14" y="24"/>
                    <a:pt x="40" y="0"/>
                    <a:pt x="40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5" name="Freeform 65"/>
            <p:cNvSpPr/>
            <p:nvPr/>
          </p:nvSpPr>
          <p:spPr>
            <a:xfrm>
              <a:off x="7639560" y="2403720"/>
              <a:ext cx="811080" cy="461880"/>
            </a:xfrm>
            <a:custGeom>
              <a:avLst/>
              <a:gdLst/>
              <a:ahLst/>
              <a:rect l="l" t="t" r="r" b="b"/>
              <a:pathLst>
                <a:path w="176" h="100">
                  <a:moveTo>
                    <a:pt x="81" y="80"/>
                  </a:moveTo>
                  <a:cubicBezTo>
                    <a:pt x="102" y="60"/>
                    <a:pt x="122" y="41"/>
                    <a:pt x="143" y="22"/>
                  </a:cubicBezTo>
                  <a:cubicBezTo>
                    <a:pt x="141" y="20"/>
                    <a:pt x="140" y="19"/>
                    <a:pt x="139" y="17"/>
                  </a:cubicBezTo>
                  <a:cubicBezTo>
                    <a:pt x="135" y="14"/>
                    <a:pt x="136" y="10"/>
                    <a:pt x="141" y="8"/>
                  </a:cubicBezTo>
                  <a:cubicBezTo>
                    <a:pt x="150" y="6"/>
                    <a:pt x="159" y="3"/>
                    <a:pt x="168" y="1"/>
                  </a:cubicBezTo>
                  <a:cubicBezTo>
                    <a:pt x="173" y="0"/>
                    <a:pt x="176" y="3"/>
                    <a:pt x="175" y="9"/>
                  </a:cubicBezTo>
                  <a:cubicBezTo>
                    <a:pt x="173" y="17"/>
                    <a:pt x="170" y="26"/>
                    <a:pt x="168" y="34"/>
                  </a:cubicBezTo>
                  <a:cubicBezTo>
                    <a:pt x="166" y="40"/>
                    <a:pt x="163" y="41"/>
                    <a:pt x="158" y="37"/>
                  </a:cubicBezTo>
                  <a:cubicBezTo>
                    <a:pt x="157" y="35"/>
                    <a:pt x="155" y="33"/>
                    <a:pt x="154" y="31"/>
                  </a:cubicBezTo>
                  <a:cubicBezTo>
                    <a:pt x="147" y="38"/>
                    <a:pt x="140" y="44"/>
                    <a:pt x="134" y="49"/>
                  </a:cubicBezTo>
                  <a:cubicBezTo>
                    <a:pt x="117" y="65"/>
                    <a:pt x="100" y="80"/>
                    <a:pt x="84" y="96"/>
                  </a:cubicBezTo>
                  <a:cubicBezTo>
                    <a:pt x="81" y="99"/>
                    <a:pt x="79" y="98"/>
                    <a:pt x="77" y="96"/>
                  </a:cubicBezTo>
                  <a:cubicBezTo>
                    <a:pt x="68" y="87"/>
                    <a:pt x="59" y="78"/>
                    <a:pt x="51" y="70"/>
                  </a:cubicBezTo>
                  <a:cubicBezTo>
                    <a:pt x="48" y="67"/>
                    <a:pt x="47" y="67"/>
                    <a:pt x="44" y="69"/>
                  </a:cubicBezTo>
                  <a:cubicBezTo>
                    <a:pt x="33" y="80"/>
                    <a:pt x="21" y="90"/>
                    <a:pt x="10" y="100"/>
                  </a:cubicBezTo>
                  <a:cubicBezTo>
                    <a:pt x="9" y="100"/>
                    <a:pt x="9" y="100"/>
                    <a:pt x="9" y="100"/>
                  </a:cubicBezTo>
                  <a:cubicBezTo>
                    <a:pt x="0" y="90"/>
                    <a:pt x="0" y="90"/>
                    <a:pt x="10" y="82"/>
                  </a:cubicBezTo>
                  <a:cubicBezTo>
                    <a:pt x="21" y="71"/>
                    <a:pt x="33" y="61"/>
                    <a:pt x="45" y="50"/>
                  </a:cubicBezTo>
                  <a:cubicBezTo>
                    <a:pt x="47" y="48"/>
                    <a:pt x="49" y="48"/>
                    <a:pt x="51" y="50"/>
                  </a:cubicBezTo>
                  <a:cubicBezTo>
                    <a:pt x="60" y="60"/>
                    <a:pt x="70" y="69"/>
                    <a:pt x="79" y="78"/>
                  </a:cubicBezTo>
                  <a:cubicBezTo>
                    <a:pt x="80" y="79"/>
                    <a:pt x="80" y="79"/>
                    <a:pt x="81" y="8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6" name="Freeform 66"/>
            <p:cNvSpPr/>
            <p:nvPr/>
          </p:nvSpPr>
          <p:spPr>
            <a:xfrm>
              <a:off x="7684920" y="2814120"/>
              <a:ext cx="185400" cy="314640"/>
            </a:xfrm>
            <a:custGeom>
              <a:avLst/>
              <a:gdLst/>
              <a:ahLst/>
              <a:rect l="l" t="t" r="r" b="b"/>
              <a:pathLst>
                <a:path w="40" h="68">
                  <a:moveTo>
                    <a:pt x="37" y="0"/>
                  </a:moveTo>
                  <a:cubicBezTo>
                    <a:pt x="40" y="2"/>
                    <a:pt x="40" y="2"/>
                    <a:pt x="40" y="2"/>
                  </a:cubicBezTo>
                  <a:cubicBezTo>
                    <a:pt x="40" y="24"/>
                    <a:pt x="40" y="46"/>
                    <a:pt x="40" y="67"/>
                  </a:cubicBezTo>
                  <a:cubicBezTo>
                    <a:pt x="40" y="67"/>
                    <a:pt x="40" y="68"/>
                    <a:pt x="40" y="68"/>
                  </a:cubicBezTo>
                  <a:cubicBezTo>
                    <a:pt x="27" y="68"/>
                    <a:pt x="14" y="68"/>
                    <a:pt x="0" y="68"/>
                  </a:cubicBezTo>
                  <a:cubicBezTo>
                    <a:pt x="0" y="57"/>
                    <a:pt x="0" y="45"/>
                    <a:pt x="0" y="34"/>
                  </a:cubicBezTo>
                  <a:cubicBezTo>
                    <a:pt x="0" y="33"/>
                    <a:pt x="1" y="32"/>
                    <a:pt x="1" y="32"/>
                  </a:cubicBezTo>
                  <a:cubicBezTo>
                    <a:pt x="13" y="21"/>
                    <a:pt x="37" y="0"/>
                    <a:pt x="37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37" name="Freeform 67"/>
            <p:cNvSpPr/>
            <p:nvPr/>
          </p:nvSpPr>
          <p:spPr>
            <a:xfrm>
              <a:off x="7929720" y="2870640"/>
              <a:ext cx="183240" cy="258120"/>
            </a:xfrm>
            <a:custGeom>
              <a:avLst/>
              <a:gdLst/>
              <a:ahLst/>
              <a:rect l="l" t="t" r="r" b="b"/>
              <a:pathLst>
                <a:path w="40" h="56">
                  <a:moveTo>
                    <a:pt x="40" y="0"/>
                  </a:moveTo>
                  <a:cubicBezTo>
                    <a:pt x="40" y="19"/>
                    <a:pt x="40" y="37"/>
                    <a:pt x="40" y="56"/>
                  </a:cubicBezTo>
                  <a:cubicBezTo>
                    <a:pt x="27" y="56"/>
                    <a:pt x="14" y="56"/>
                    <a:pt x="0" y="56"/>
                  </a:cubicBezTo>
                  <a:cubicBezTo>
                    <a:pt x="0" y="39"/>
                    <a:pt x="0" y="2"/>
                    <a:pt x="0" y="2"/>
                  </a:cubicBezTo>
                  <a:cubicBezTo>
                    <a:pt x="0" y="2"/>
                    <a:pt x="10" y="12"/>
                    <a:pt x="14" y="17"/>
                  </a:cubicBezTo>
                  <a:cubicBezTo>
                    <a:pt x="16" y="19"/>
                    <a:pt x="18" y="20"/>
                    <a:pt x="21" y="17"/>
                  </a:cubicBezTo>
                  <a:cubicBezTo>
                    <a:pt x="27" y="11"/>
                    <a:pt x="33" y="6"/>
                    <a:pt x="40" y="0"/>
                  </a:cubicBezTo>
                  <a:close/>
                </a:path>
              </a:pathLst>
            </a:custGeom>
            <a:solidFill>
              <a:schemeClr val="tx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8" name="Group 7"/>
          <p:cNvGrpSpPr/>
          <p:nvPr/>
        </p:nvGrpSpPr>
        <p:grpSpPr>
          <a:xfrm>
            <a:off x="426600" y="0"/>
            <a:ext cx="9926280" cy="6857640"/>
            <a:chOff x="426600" y="0"/>
            <a:chExt cx="9926280" cy="6857640"/>
          </a:xfrm>
        </p:grpSpPr>
        <p:sp>
          <p:nvSpPr>
            <p:cNvPr id="139" name="Freeform 1"/>
            <p:cNvSpPr/>
            <p:nvPr/>
          </p:nvSpPr>
          <p:spPr>
            <a:xfrm>
              <a:off x="426600" y="0"/>
              <a:ext cx="9926280" cy="6857640"/>
            </a:xfrm>
            <a:custGeom>
              <a:avLst/>
              <a:gdLst/>
              <a:ahLst/>
              <a:rect l="l" t="t" r="r" b="b"/>
              <a:pathLst>
                <a:path w="4410" h="2798">
                  <a:moveTo>
                    <a:pt x="1387" y="2798"/>
                  </a:moveTo>
                  <a:cubicBezTo>
                    <a:pt x="1590" y="2615"/>
                    <a:pt x="2359" y="2534"/>
                    <a:pt x="2876" y="2392"/>
                  </a:cubicBezTo>
                  <a:cubicBezTo>
                    <a:pt x="3505" y="2220"/>
                    <a:pt x="3693" y="2022"/>
                    <a:pt x="3712" y="1825"/>
                  </a:cubicBezTo>
                  <a:cubicBezTo>
                    <a:pt x="3765" y="1299"/>
                    <a:pt x="2623" y="1305"/>
                    <a:pt x="2634" y="1144"/>
                  </a:cubicBezTo>
                  <a:cubicBezTo>
                    <a:pt x="2644" y="1007"/>
                    <a:pt x="3129" y="948"/>
                    <a:pt x="3364" y="921"/>
                  </a:cubicBezTo>
                  <a:cubicBezTo>
                    <a:pt x="3739" y="879"/>
                    <a:pt x="4086" y="784"/>
                    <a:pt x="4107" y="631"/>
                  </a:cubicBezTo>
                  <a:cubicBezTo>
                    <a:pt x="4143" y="377"/>
                    <a:pt x="3608" y="403"/>
                    <a:pt x="3500" y="372"/>
                  </a:cubicBezTo>
                  <a:cubicBezTo>
                    <a:pt x="3181" y="282"/>
                    <a:pt x="3396" y="234"/>
                    <a:pt x="3802" y="184"/>
                  </a:cubicBezTo>
                  <a:cubicBezTo>
                    <a:pt x="4172" y="138"/>
                    <a:pt x="4365" y="106"/>
                    <a:pt x="4410" y="0"/>
                  </a:cubicBezTo>
                  <a:cubicBezTo>
                    <a:pt x="4066" y="0"/>
                    <a:pt x="4066" y="0"/>
                    <a:pt x="4066" y="0"/>
                  </a:cubicBezTo>
                  <a:cubicBezTo>
                    <a:pt x="3945" y="129"/>
                    <a:pt x="2829" y="68"/>
                    <a:pt x="2835" y="306"/>
                  </a:cubicBezTo>
                  <a:cubicBezTo>
                    <a:pt x="2839" y="481"/>
                    <a:pt x="3599" y="506"/>
                    <a:pt x="3594" y="621"/>
                  </a:cubicBezTo>
                  <a:cubicBezTo>
                    <a:pt x="3587" y="771"/>
                    <a:pt x="2144" y="733"/>
                    <a:pt x="1949" y="1104"/>
                  </a:cubicBezTo>
                  <a:cubicBezTo>
                    <a:pt x="1934" y="1133"/>
                    <a:pt x="1938" y="1156"/>
                    <a:pt x="1939" y="1191"/>
                  </a:cubicBezTo>
                  <a:cubicBezTo>
                    <a:pt x="1952" y="1468"/>
                    <a:pt x="2882" y="1583"/>
                    <a:pt x="2829" y="1822"/>
                  </a:cubicBezTo>
                  <a:cubicBezTo>
                    <a:pt x="2783" y="2029"/>
                    <a:pt x="2384" y="1941"/>
                    <a:pt x="1136" y="2243"/>
                  </a:cubicBezTo>
                  <a:cubicBezTo>
                    <a:pt x="939" y="2291"/>
                    <a:pt x="246" y="2452"/>
                    <a:pt x="0" y="2685"/>
                  </a:cubicBezTo>
                  <a:cubicBezTo>
                    <a:pt x="0" y="2798"/>
                    <a:pt x="0" y="2798"/>
                    <a:pt x="0" y="2798"/>
                  </a:cubicBezTo>
                  <a:lnTo>
                    <a:pt x="1387" y="2798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0" name="Freeform 3"/>
            <p:cNvSpPr/>
            <p:nvPr/>
          </p:nvSpPr>
          <p:spPr>
            <a:xfrm>
              <a:off x="426600" y="0"/>
              <a:ext cx="9890640" cy="6580080"/>
            </a:xfrm>
            <a:custGeom>
              <a:avLst/>
              <a:gdLst/>
              <a:ahLst/>
              <a:rect l="l" t="t" r="r" b="b"/>
              <a:pathLst>
                <a:path w="4395" h="2685">
                  <a:moveTo>
                    <a:pt x="1387" y="2685"/>
                  </a:moveTo>
                  <a:cubicBezTo>
                    <a:pt x="1590" y="2508"/>
                    <a:pt x="2359" y="2429"/>
                    <a:pt x="2876" y="2292"/>
                  </a:cubicBezTo>
                  <a:cubicBezTo>
                    <a:pt x="3505" y="2125"/>
                    <a:pt x="3714" y="1934"/>
                    <a:pt x="3712" y="1742"/>
                  </a:cubicBezTo>
                  <a:cubicBezTo>
                    <a:pt x="3708" y="1359"/>
                    <a:pt x="2623" y="1238"/>
                    <a:pt x="2634" y="1082"/>
                  </a:cubicBezTo>
                  <a:cubicBezTo>
                    <a:pt x="2644" y="949"/>
                    <a:pt x="3129" y="892"/>
                    <a:pt x="3364" y="866"/>
                  </a:cubicBezTo>
                  <a:cubicBezTo>
                    <a:pt x="3739" y="825"/>
                    <a:pt x="4110" y="735"/>
                    <a:pt x="4107" y="585"/>
                  </a:cubicBezTo>
                  <a:cubicBezTo>
                    <a:pt x="4104" y="397"/>
                    <a:pt x="3608" y="364"/>
                    <a:pt x="3500" y="334"/>
                  </a:cubicBezTo>
                  <a:cubicBezTo>
                    <a:pt x="3181" y="247"/>
                    <a:pt x="3396" y="202"/>
                    <a:pt x="3802" y="152"/>
                  </a:cubicBezTo>
                  <a:cubicBezTo>
                    <a:pt x="4266" y="94"/>
                    <a:pt x="4362" y="62"/>
                    <a:pt x="4395" y="0"/>
                  </a:cubicBezTo>
                  <a:cubicBezTo>
                    <a:pt x="4033" y="0"/>
                    <a:pt x="4033" y="0"/>
                    <a:pt x="4033" y="0"/>
                  </a:cubicBezTo>
                  <a:cubicBezTo>
                    <a:pt x="3907" y="77"/>
                    <a:pt x="2921" y="89"/>
                    <a:pt x="2840" y="270"/>
                  </a:cubicBezTo>
                  <a:cubicBezTo>
                    <a:pt x="2773" y="419"/>
                    <a:pt x="3599" y="464"/>
                    <a:pt x="3594" y="575"/>
                  </a:cubicBezTo>
                  <a:cubicBezTo>
                    <a:pt x="3585" y="751"/>
                    <a:pt x="2014" y="702"/>
                    <a:pt x="1940" y="1122"/>
                  </a:cubicBezTo>
                  <a:cubicBezTo>
                    <a:pt x="1893" y="1387"/>
                    <a:pt x="2882" y="1508"/>
                    <a:pt x="2829" y="1739"/>
                  </a:cubicBezTo>
                  <a:cubicBezTo>
                    <a:pt x="2783" y="1940"/>
                    <a:pt x="2384" y="1854"/>
                    <a:pt x="1136" y="2147"/>
                  </a:cubicBezTo>
                  <a:cubicBezTo>
                    <a:pt x="907" y="2200"/>
                    <a:pt x="169" y="2442"/>
                    <a:pt x="0" y="2685"/>
                  </a:cubicBezTo>
                  <a:lnTo>
                    <a:pt x="1387" y="2685"/>
                  </a:lnTo>
                  <a:close/>
                </a:path>
              </a:pathLst>
            </a:custGeom>
            <a:solidFill>
              <a:schemeClr val="tx1">
                <a:lumMod val="90000"/>
                <a:lumOff val="10000"/>
              </a:scheme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41" name="TextBox 1"/>
          <p:cNvSpPr/>
          <p:nvPr/>
        </p:nvSpPr>
        <p:spPr>
          <a:xfrm>
            <a:off x="553320" y="228600"/>
            <a:ext cx="6541560" cy="85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5000" spc="-1" strike="noStrike">
                <a:solidFill>
                  <a:srgbClr val="282f39"/>
                </a:solidFill>
                <a:latin typeface="Noto Sans"/>
                <a:ea typeface="Noto Sans"/>
              </a:rPr>
              <a:t>Rare Collectibles</a:t>
            </a:r>
            <a:endParaRPr b="0" lang="en-US" sz="5000" spc="-1" strike="noStrike">
              <a:latin typeface="Arial"/>
            </a:endParaRPr>
          </a:p>
        </p:txBody>
      </p:sp>
      <p:grpSp>
        <p:nvGrpSpPr>
          <p:cNvPr id="142" name="Group 1"/>
          <p:cNvGrpSpPr/>
          <p:nvPr/>
        </p:nvGrpSpPr>
        <p:grpSpPr>
          <a:xfrm>
            <a:off x="1916640" y="3860640"/>
            <a:ext cx="1462680" cy="2261520"/>
            <a:chOff x="1916640" y="3860640"/>
            <a:chExt cx="1462680" cy="2261520"/>
          </a:xfrm>
        </p:grpSpPr>
        <p:sp>
          <p:nvSpPr>
            <p:cNvPr id="143" name="Oval 1"/>
            <p:cNvSpPr/>
            <p:nvPr/>
          </p:nvSpPr>
          <p:spPr>
            <a:xfrm>
              <a:off x="1916640" y="5776920"/>
              <a:ext cx="1462680" cy="345240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4" name="Freeform 4"/>
            <p:cNvSpPr/>
            <p:nvPr/>
          </p:nvSpPr>
          <p:spPr>
            <a:xfrm>
              <a:off x="1916640" y="3860640"/>
              <a:ext cx="1462680" cy="2088720"/>
            </a:xfrm>
            <a:custGeom>
              <a:avLst/>
              <a:gdLst/>
              <a:ahLst/>
              <a:rect l="l" t="t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145" name="Group 2"/>
          <p:cNvGrpSpPr/>
          <p:nvPr/>
        </p:nvGrpSpPr>
        <p:grpSpPr>
          <a:xfrm>
            <a:off x="108000" y="67680"/>
            <a:ext cx="10839240" cy="6701760"/>
            <a:chOff x="108000" y="67680"/>
            <a:chExt cx="10839240" cy="6701760"/>
          </a:xfrm>
        </p:grpSpPr>
        <p:sp>
          <p:nvSpPr>
            <p:cNvPr id="146" name="Freeform 22"/>
            <p:cNvSpPr/>
            <p:nvPr/>
          </p:nvSpPr>
          <p:spPr>
            <a:xfrm>
              <a:off x="108000" y="6769080"/>
              <a:ext cx="10839240" cy="360"/>
            </a:xfrm>
            <a:custGeom>
              <a:avLst/>
              <a:gdLst/>
              <a:ahLst/>
              <a:rect l="l" t="t" r="r" b="b"/>
              <a:pathLst>
                <a:path w="15350" h="0">
                  <a:moveTo>
                    <a:pt x="0" y="0"/>
                  </a:moveTo>
                  <a:cubicBezTo>
                    <a:pt x="5120" y="0"/>
                    <a:pt x="10235" y="0"/>
                    <a:pt x="15350" y="0"/>
                  </a:cubicBezTo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7" name="Freeform 23"/>
            <p:cNvSpPr/>
            <p:nvPr/>
          </p:nvSpPr>
          <p:spPr>
            <a:xfrm>
              <a:off x="6068160" y="5016960"/>
              <a:ext cx="567360" cy="191520"/>
            </a:xfrm>
            <a:custGeom>
              <a:avLst/>
              <a:gdLst/>
              <a:ahLst/>
              <a:rect l="l" t="t" r="r" b="b"/>
              <a:pathLst>
                <a:path w="803" h="238">
                  <a:moveTo>
                    <a:pt x="15" y="238"/>
                  </a:moveTo>
                  <a:cubicBezTo>
                    <a:pt x="10" y="218"/>
                    <a:pt x="5" y="199"/>
                    <a:pt x="0" y="176"/>
                  </a:cubicBezTo>
                  <a:cubicBezTo>
                    <a:pt x="264" y="117"/>
                    <a:pt x="525" y="59"/>
                    <a:pt x="789" y="0"/>
                  </a:cubicBezTo>
                  <a:cubicBezTo>
                    <a:pt x="795" y="22"/>
                    <a:pt x="799" y="40"/>
                    <a:pt x="803" y="56"/>
                  </a:cubicBezTo>
                  <a:cubicBezTo>
                    <a:pt x="769" y="77"/>
                    <a:pt x="175" y="214"/>
                    <a:pt x="15" y="23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8" name="Freeform 24"/>
            <p:cNvSpPr/>
            <p:nvPr/>
          </p:nvSpPr>
          <p:spPr>
            <a:xfrm>
              <a:off x="5101920" y="5260320"/>
              <a:ext cx="567360" cy="180720"/>
            </a:xfrm>
            <a:custGeom>
              <a:avLst/>
              <a:gdLst/>
              <a:ahLst/>
              <a:rect l="l" t="t" r="r" b="b"/>
              <a:pathLst>
                <a:path w="804" h="224">
                  <a:moveTo>
                    <a:pt x="792" y="4"/>
                  </a:moveTo>
                  <a:cubicBezTo>
                    <a:pt x="795" y="20"/>
                    <a:pt x="799" y="38"/>
                    <a:pt x="804" y="61"/>
                  </a:cubicBezTo>
                  <a:cubicBezTo>
                    <a:pt x="539" y="118"/>
                    <a:pt x="277" y="171"/>
                    <a:pt x="13" y="224"/>
                  </a:cubicBezTo>
                  <a:cubicBezTo>
                    <a:pt x="8" y="207"/>
                    <a:pt x="4" y="196"/>
                    <a:pt x="2" y="184"/>
                  </a:cubicBezTo>
                  <a:cubicBezTo>
                    <a:pt x="0" y="178"/>
                    <a:pt x="1" y="171"/>
                    <a:pt x="0" y="166"/>
                  </a:cubicBezTo>
                  <a:cubicBezTo>
                    <a:pt x="32" y="149"/>
                    <a:pt x="757" y="0"/>
                    <a:pt x="792" y="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49" name="Freeform 25"/>
            <p:cNvSpPr/>
            <p:nvPr/>
          </p:nvSpPr>
          <p:spPr>
            <a:xfrm>
              <a:off x="4136040" y="5489640"/>
              <a:ext cx="569880" cy="200880"/>
            </a:xfrm>
            <a:custGeom>
              <a:avLst/>
              <a:gdLst/>
              <a:ahLst/>
              <a:rect l="l" t="t" r="r" b="b"/>
              <a:pathLst>
                <a:path w="807" h="250">
                  <a:moveTo>
                    <a:pt x="781" y="0"/>
                  </a:moveTo>
                  <a:cubicBezTo>
                    <a:pt x="787" y="8"/>
                    <a:pt x="789" y="10"/>
                    <a:pt x="790" y="12"/>
                  </a:cubicBezTo>
                  <a:cubicBezTo>
                    <a:pt x="807" y="59"/>
                    <a:pt x="805" y="63"/>
                    <a:pt x="758" y="75"/>
                  </a:cubicBezTo>
                  <a:cubicBezTo>
                    <a:pt x="524" y="131"/>
                    <a:pt x="290" y="188"/>
                    <a:pt x="56" y="244"/>
                  </a:cubicBezTo>
                  <a:cubicBezTo>
                    <a:pt x="44" y="247"/>
                    <a:pt x="33" y="248"/>
                    <a:pt x="17" y="250"/>
                  </a:cubicBezTo>
                  <a:cubicBezTo>
                    <a:pt x="11" y="231"/>
                    <a:pt x="6" y="212"/>
                    <a:pt x="0" y="189"/>
                  </a:cubicBezTo>
                  <a:cubicBezTo>
                    <a:pt x="261" y="120"/>
                    <a:pt x="521" y="58"/>
                    <a:pt x="781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0" name="Freeform 26"/>
            <p:cNvSpPr/>
            <p:nvPr/>
          </p:nvSpPr>
          <p:spPr>
            <a:xfrm>
              <a:off x="7028640" y="4703400"/>
              <a:ext cx="556200" cy="250920"/>
            </a:xfrm>
            <a:custGeom>
              <a:avLst/>
              <a:gdLst/>
              <a:ahLst/>
              <a:rect l="l" t="t" r="r" b="b"/>
              <a:pathLst>
                <a:path w="790" h="311">
                  <a:moveTo>
                    <a:pt x="765" y="0"/>
                  </a:moveTo>
                  <a:cubicBezTo>
                    <a:pt x="774" y="21"/>
                    <a:pt x="781" y="38"/>
                    <a:pt x="790" y="58"/>
                  </a:cubicBezTo>
                  <a:cubicBezTo>
                    <a:pt x="775" y="66"/>
                    <a:pt x="762" y="73"/>
                    <a:pt x="749" y="78"/>
                  </a:cubicBezTo>
                  <a:cubicBezTo>
                    <a:pt x="570" y="151"/>
                    <a:pt x="386" y="208"/>
                    <a:pt x="200" y="261"/>
                  </a:cubicBezTo>
                  <a:cubicBezTo>
                    <a:pt x="142" y="277"/>
                    <a:pt x="83" y="293"/>
                    <a:pt x="19" y="311"/>
                  </a:cubicBezTo>
                  <a:cubicBezTo>
                    <a:pt x="12" y="289"/>
                    <a:pt x="7" y="270"/>
                    <a:pt x="0" y="246"/>
                  </a:cubicBezTo>
                  <a:cubicBezTo>
                    <a:pt x="260" y="175"/>
                    <a:pt x="515" y="103"/>
                    <a:pt x="765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1" name="Freeform 27"/>
            <p:cNvSpPr/>
            <p:nvPr/>
          </p:nvSpPr>
          <p:spPr>
            <a:xfrm>
              <a:off x="3188880" y="5770440"/>
              <a:ext cx="556200" cy="252360"/>
            </a:xfrm>
            <a:custGeom>
              <a:avLst/>
              <a:gdLst/>
              <a:ahLst/>
              <a:rect l="l" t="t" r="r" b="b"/>
              <a:pathLst>
                <a:path w="787" h="314">
                  <a:moveTo>
                    <a:pt x="22" y="314"/>
                  </a:moveTo>
                  <a:cubicBezTo>
                    <a:pt x="15" y="295"/>
                    <a:pt x="8" y="278"/>
                    <a:pt x="0" y="257"/>
                  </a:cubicBezTo>
                  <a:cubicBezTo>
                    <a:pt x="254" y="159"/>
                    <a:pt x="509" y="76"/>
                    <a:pt x="770" y="0"/>
                  </a:cubicBezTo>
                  <a:cubicBezTo>
                    <a:pt x="777" y="23"/>
                    <a:pt x="782" y="41"/>
                    <a:pt x="787" y="59"/>
                  </a:cubicBezTo>
                  <a:cubicBezTo>
                    <a:pt x="531" y="145"/>
                    <a:pt x="279" y="229"/>
                    <a:pt x="22" y="31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2" name="Freeform 28"/>
            <p:cNvSpPr/>
            <p:nvPr/>
          </p:nvSpPr>
          <p:spPr>
            <a:xfrm>
              <a:off x="5789520" y="2855880"/>
              <a:ext cx="223560" cy="152640"/>
            </a:xfrm>
            <a:custGeom>
              <a:avLst/>
              <a:gdLst/>
              <a:ahLst/>
              <a:rect l="l" t="t" r="r" b="b"/>
              <a:pathLst>
                <a:path w="316" h="190">
                  <a:moveTo>
                    <a:pt x="23" y="0"/>
                  </a:moveTo>
                  <a:cubicBezTo>
                    <a:pt x="124" y="50"/>
                    <a:pt x="218" y="98"/>
                    <a:pt x="316" y="147"/>
                  </a:cubicBezTo>
                  <a:cubicBezTo>
                    <a:pt x="309" y="161"/>
                    <a:pt x="303" y="173"/>
                    <a:pt x="296" y="190"/>
                  </a:cubicBezTo>
                  <a:cubicBezTo>
                    <a:pt x="194" y="145"/>
                    <a:pt x="96" y="99"/>
                    <a:pt x="0" y="40"/>
                  </a:cubicBezTo>
                  <a:cubicBezTo>
                    <a:pt x="8" y="26"/>
                    <a:pt x="15" y="14"/>
                    <a:pt x="2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3" name="Freeform 29"/>
            <p:cNvSpPr/>
            <p:nvPr/>
          </p:nvSpPr>
          <p:spPr>
            <a:xfrm>
              <a:off x="7443360" y="3698640"/>
              <a:ext cx="220680" cy="162000"/>
            </a:xfrm>
            <a:custGeom>
              <a:avLst/>
              <a:gdLst/>
              <a:ahLst/>
              <a:rect l="l" t="t" r="r" b="b"/>
              <a:pathLst>
                <a:path w="312" h="202">
                  <a:moveTo>
                    <a:pt x="0" y="42"/>
                  </a:moveTo>
                  <a:cubicBezTo>
                    <a:pt x="8" y="27"/>
                    <a:pt x="14" y="16"/>
                    <a:pt x="22" y="0"/>
                  </a:cubicBezTo>
                  <a:cubicBezTo>
                    <a:pt x="122" y="48"/>
                    <a:pt x="215" y="103"/>
                    <a:pt x="312" y="160"/>
                  </a:cubicBezTo>
                  <a:cubicBezTo>
                    <a:pt x="302" y="175"/>
                    <a:pt x="295" y="187"/>
                    <a:pt x="286" y="202"/>
                  </a:cubicBezTo>
                  <a:cubicBezTo>
                    <a:pt x="190" y="148"/>
                    <a:pt x="97" y="97"/>
                    <a:pt x="0" y="4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4" name="Freeform 30"/>
            <p:cNvSpPr/>
            <p:nvPr/>
          </p:nvSpPr>
          <p:spPr>
            <a:xfrm>
              <a:off x="6619320" y="3270960"/>
              <a:ext cx="228960" cy="140040"/>
            </a:xfrm>
            <a:custGeom>
              <a:avLst/>
              <a:gdLst/>
              <a:ahLst/>
              <a:rect l="l" t="t" r="r" b="b"/>
              <a:pathLst>
                <a:path w="322" h="174">
                  <a:moveTo>
                    <a:pt x="322" y="127"/>
                  </a:moveTo>
                  <a:cubicBezTo>
                    <a:pt x="316" y="143"/>
                    <a:pt x="311" y="156"/>
                    <a:pt x="304" y="174"/>
                  </a:cubicBezTo>
                  <a:cubicBezTo>
                    <a:pt x="201" y="131"/>
                    <a:pt x="103" y="90"/>
                    <a:pt x="0" y="47"/>
                  </a:cubicBezTo>
                  <a:cubicBezTo>
                    <a:pt x="7" y="31"/>
                    <a:pt x="12" y="18"/>
                    <a:pt x="19" y="0"/>
                  </a:cubicBezTo>
                  <a:cubicBezTo>
                    <a:pt x="121" y="42"/>
                    <a:pt x="220" y="84"/>
                    <a:pt x="322" y="12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5" name="Freeform 31"/>
            <p:cNvSpPr/>
            <p:nvPr/>
          </p:nvSpPr>
          <p:spPr>
            <a:xfrm>
              <a:off x="6201720" y="3072960"/>
              <a:ext cx="228960" cy="140040"/>
            </a:xfrm>
            <a:custGeom>
              <a:avLst/>
              <a:gdLst/>
              <a:ahLst/>
              <a:rect l="l" t="t" r="r" b="b"/>
              <a:pathLst>
                <a:path w="323" h="174">
                  <a:moveTo>
                    <a:pt x="0" y="47"/>
                  </a:moveTo>
                  <a:cubicBezTo>
                    <a:pt x="8" y="29"/>
                    <a:pt x="13" y="17"/>
                    <a:pt x="20" y="0"/>
                  </a:cubicBezTo>
                  <a:cubicBezTo>
                    <a:pt x="121" y="42"/>
                    <a:pt x="219" y="83"/>
                    <a:pt x="323" y="126"/>
                  </a:cubicBezTo>
                  <a:cubicBezTo>
                    <a:pt x="317" y="142"/>
                    <a:pt x="311" y="156"/>
                    <a:pt x="305" y="174"/>
                  </a:cubicBezTo>
                  <a:cubicBezTo>
                    <a:pt x="202" y="131"/>
                    <a:pt x="104" y="90"/>
                    <a:pt x="0" y="4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6" name="Freeform 32"/>
            <p:cNvSpPr/>
            <p:nvPr/>
          </p:nvSpPr>
          <p:spPr>
            <a:xfrm>
              <a:off x="7803720" y="4399200"/>
              <a:ext cx="207000" cy="182160"/>
            </a:xfrm>
            <a:custGeom>
              <a:avLst/>
              <a:gdLst/>
              <a:ahLst/>
              <a:rect l="l" t="t" r="r" b="b"/>
              <a:pathLst>
                <a:path w="291" h="226">
                  <a:moveTo>
                    <a:pt x="19" y="226"/>
                  </a:moveTo>
                  <a:cubicBezTo>
                    <a:pt x="13" y="215"/>
                    <a:pt x="8" y="210"/>
                    <a:pt x="6" y="204"/>
                  </a:cubicBezTo>
                  <a:cubicBezTo>
                    <a:pt x="3" y="198"/>
                    <a:pt x="2" y="192"/>
                    <a:pt x="0" y="180"/>
                  </a:cubicBezTo>
                  <a:cubicBezTo>
                    <a:pt x="91" y="134"/>
                    <a:pt x="182" y="84"/>
                    <a:pt x="251" y="0"/>
                  </a:cubicBezTo>
                  <a:cubicBezTo>
                    <a:pt x="264" y="9"/>
                    <a:pt x="276" y="17"/>
                    <a:pt x="291" y="28"/>
                  </a:cubicBezTo>
                  <a:cubicBezTo>
                    <a:pt x="219" y="122"/>
                    <a:pt x="123" y="176"/>
                    <a:pt x="19" y="22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7" name="Freeform 33"/>
            <p:cNvSpPr/>
            <p:nvPr/>
          </p:nvSpPr>
          <p:spPr>
            <a:xfrm>
              <a:off x="7036920" y="3475440"/>
              <a:ext cx="226080" cy="146160"/>
            </a:xfrm>
            <a:custGeom>
              <a:avLst/>
              <a:gdLst/>
              <a:ahLst/>
              <a:rect l="l" t="t" r="r" b="b"/>
              <a:pathLst>
                <a:path w="320" h="181">
                  <a:moveTo>
                    <a:pt x="0" y="45"/>
                  </a:moveTo>
                  <a:cubicBezTo>
                    <a:pt x="5" y="31"/>
                    <a:pt x="7" y="23"/>
                    <a:pt x="11" y="16"/>
                  </a:cubicBezTo>
                  <a:cubicBezTo>
                    <a:pt x="13" y="12"/>
                    <a:pt x="17" y="8"/>
                    <a:pt x="24" y="0"/>
                  </a:cubicBezTo>
                  <a:cubicBezTo>
                    <a:pt x="121" y="44"/>
                    <a:pt x="218" y="89"/>
                    <a:pt x="320" y="135"/>
                  </a:cubicBezTo>
                  <a:cubicBezTo>
                    <a:pt x="312" y="152"/>
                    <a:pt x="306" y="164"/>
                    <a:pt x="298" y="181"/>
                  </a:cubicBezTo>
                  <a:cubicBezTo>
                    <a:pt x="198" y="135"/>
                    <a:pt x="101" y="91"/>
                    <a:pt x="0" y="4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8" name="Freeform 34"/>
            <p:cNvSpPr/>
            <p:nvPr/>
          </p:nvSpPr>
          <p:spPr>
            <a:xfrm>
              <a:off x="7825320" y="3971520"/>
              <a:ext cx="185040" cy="213480"/>
            </a:xfrm>
            <a:custGeom>
              <a:avLst/>
              <a:gdLst/>
              <a:ahLst/>
              <a:rect l="l" t="t" r="r" b="b"/>
              <a:pathLst>
                <a:path w="262" h="266">
                  <a:moveTo>
                    <a:pt x="0" y="37"/>
                  </a:moveTo>
                  <a:cubicBezTo>
                    <a:pt x="13" y="22"/>
                    <a:pt x="21" y="13"/>
                    <a:pt x="32" y="0"/>
                  </a:cubicBezTo>
                  <a:cubicBezTo>
                    <a:pt x="122" y="69"/>
                    <a:pt x="202" y="142"/>
                    <a:pt x="262" y="238"/>
                  </a:cubicBezTo>
                  <a:cubicBezTo>
                    <a:pt x="253" y="246"/>
                    <a:pt x="248" y="252"/>
                    <a:pt x="242" y="256"/>
                  </a:cubicBezTo>
                  <a:cubicBezTo>
                    <a:pt x="236" y="259"/>
                    <a:pt x="230" y="261"/>
                    <a:pt x="221" y="266"/>
                  </a:cubicBezTo>
                  <a:cubicBezTo>
                    <a:pt x="162" y="177"/>
                    <a:pt x="85" y="106"/>
                    <a:pt x="0" y="3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59" name="Freeform 35"/>
            <p:cNvSpPr/>
            <p:nvPr/>
          </p:nvSpPr>
          <p:spPr>
            <a:xfrm>
              <a:off x="7522560" y="1905840"/>
              <a:ext cx="177120" cy="60480"/>
            </a:xfrm>
            <a:custGeom>
              <a:avLst/>
              <a:gdLst/>
              <a:ahLst/>
              <a:rect l="l" t="t" r="r" b="b"/>
              <a:pathLst>
                <a:path w="251" h="76">
                  <a:moveTo>
                    <a:pt x="248" y="34"/>
                  </a:moveTo>
                  <a:cubicBezTo>
                    <a:pt x="197" y="43"/>
                    <a:pt x="148" y="51"/>
                    <a:pt x="98" y="59"/>
                  </a:cubicBezTo>
                  <a:cubicBezTo>
                    <a:pt x="77" y="62"/>
                    <a:pt x="57" y="66"/>
                    <a:pt x="36" y="68"/>
                  </a:cubicBezTo>
                  <a:cubicBezTo>
                    <a:pt x="23" y="69"/>
                    <a:pt x="7" y="76"/>
                    <a:pt x="3" y="56"/>
                  </a:cubicBezTo>
                  <a:cubicBezTo>
                    <a:pt x="0" y="34"/>
                    <a:pt x="20" y="35"/>
                    <a:pt x="33" y="33"/>
                  </a:cubicBezTo>
                  <a:cubicBezTo>
                    <a:pt x="67" y="26"/>
                    <a:pt x="101" y="22"/>
                    <a:pt x="135" y="16"/>
                  </a:cubicBezTo>
                  <a:cubicBezTo>
                    <a:pt x="165" y="12"/>
                    <a:pt x="195" y="7"/>
                    <a:pt x="225" y="3"/>
                  </a:cubicBezTo>
                  <a:cubicBezTo>
                    <a:pt x="244" y="0"/>
                    <a:pt x="251" y="10"/>
                    <a:pt x="248" y="3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0" name="Freeform 36"/>
            <p:cNvSpPr/>
            <p:nvPr/>
          </p:nvSpPr>
          <p:spPr>
            <a:xfrm>
              <a:off x="7858080" y="1846440"/>
              <a:ext cx="177120" cy="55800"/>
            </a:xfrm>
            <a:custGeom>
              <a:avLst/>
              <a:gdLst/>
              <a:ahLst/>
              <a:rect l="l" t="t" r="r" b="b"/>
              <a:pathLst>
                <a:path w="252" h="71">
                  <a:moveTo>
                    <a:pt x="19" y="71"/>
                  </a:moveTo>
                  <a:cubicBezTo>
                    <a:pt x="15" y="66"/>
                    <a:pt x="5" y="61"/>
                    <a:pt x="3" y="53"/>
                  </a:cubicBezTo>
                  <a:cubicBezTo>
                    <a:pt x="0" y="39"/>
                    <a:pt x="13" y="36"/>
                    <a:pt x="23" y="34"/>
                  </a:cubicBezTo>
                  <a:cubicBezTo>
                    <a:pt x="89" y="23"/>
                    <a:pt x="154" y="12"/>
                    <a:pt x="220" y="2"/>
                  </a:cubicBezTo>
                  <a:cubicBezTo>
                    <a:pt x="232" y="0"/>
                    <a:pt x="245" y="0"/>
                    <a:pt x="248" y="15"/>
                  </a:cubicBezTo>
                  <a:cubicBezTo>
                    <a:pt x="252" y="32"/>
                    <a:pt x="239" y="35"/>
                    <a:pt x="226" y="37"/>
                  </a:cubicBezTo>
                  <a:cubicBezTo>
                    <a:pt x="177" y="45"/>
                    <a:pt x="127" y="53"/>
                    <a:pt x="77" y="61"/>
                  </a:cubicBezTo>
                  <a:cubicBezTo>
                    <a:pt x="60" y="64"/>
                    <a:pt x="43" y="67"/>
                    <a:pt x="19" y="7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1" name="Freeform 37"/>
            <p:cNvSpPr/>
            <p:nvPr/>
          </p:nvSpPr>
          <p:spPr>
            <a:xfrm>
              <a:off x="6196320" y="2197440"/>
              <a:ext cx="171720" cy="75960"/>
            </a:xfrm>
            <a:custGeom>
              <a:avLst/>
              <a:gdLst/>
              <a:ahLst/>
              <a:rect l="l" t="t" r="r" b="b"/>
              <a:pathLst>
                <a:path w="242" h="95">
                  <a:moveTo>
                    <a:pt x="242" y="29"/>
                  </a:moveTo>
                  <a:cubicBezTo>
                    <a:pt x="233" y="33"/>
                    <a:pt x="226" y="37"/>
                    <a:pt x="219" y="39"/>
                  </a:cubicBezTo>
                  <a:cubicBezTo>
                    <a:pt x="156" y="57"/>
                    <a:pt x="94" y="74"/>
                    <a:pt x="31" y="91"/>
                  </a:cubicBezTo>
                  <a:cubicBezTo>
                    <a:pt x="26" y="92"/>
                    <a:pt x="21" y="95"/>
                    <a:pt x="16" y="94"/>
                  </a:cubicBezTo>
                  <a:cubicBezTo>
                    <a:pt x="10" y="93"/>
                    <a:pt x="2" y="89"/>
                    <a:pt x="1" y="85"/>
                  </a:cubicBezTo>
                  <a:cubicBezTo>
                    <a:pt x="0" y="78"/>
                    <a:pt x="2" y="70"/>
                    <a:pt x="6" y="64"/>
                  </a:cubicBezTo>
                  <a:cubicBezTo>
                    <a:pt x="8" y="60"/>
                    <a:pt x="15" y="59"/>
                    <a:pt x="20" y="58"/>
                  </a:cubicBezTo>
                  <a:cubicBezTo>
                    <a:pt x="82" y="40"/>
                    <a:pt x="145" y="23"/>
                    <a:pt x="207" y="5"/>
                  </a:cubicBezTo>
                  <a:cubicBezTo>
                    <a:pt x="224" y="1"/>
                    <a:pt x="239" y="0"/>
                    <a:pt x="242" y="2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2" name="Freeform 38"/>
            <p:cNvSpPr/>
            <p:nvPr/>
          </p:nvSpPr>
          <p:spPr>
            <a:xfrm>
              <a:off x="8191080" y="1777680"/>
              <a:ext cx="177120" cy="60480"/>
            </a:xfrm>
            <a:custGeom>
              <a:avLst/>
              <a:gdLst/>
              <a:ahLst/>
              <a:rect l="l" t="t" r="r" b="b"/>
              <a:pathLst>
                <a:path w="248" h="77">
                  <a:moveTo>
                    <a:pt x="20" y="77"/>
                  </a:moveTo>
                  <a:cubicBezTo>
                    <a:pt x="15" y="72"/>
                    <a:pt x="6" y="67"/>
                    <a:pt x="4" y="60"/>
                  </a:cubicBezTo>
                  <a:cubicBezTo>
                    <a:pt x="0" y="47"/>
                    <a:pt x="11" y="41"/>
                    <a:pt x="22" y="39"/>
                  </a:cubicBezTo>
                  <a:cubicBezTo>
                    <a:pt x="66" y="30"/>
                    <a:pt x="111" y="22"/>
                    <a:pt x="155" y="14"/>
                  </a:cubicBezTo>
                  <a:cubicBezTo>
                    <a:pt x="179" y="9"/>
                    <a:pt x="202" y="4"/>
                    <a:pt x="226" y="1"/>
                  </a:cubicBezTo>
                  <a:cubicBezTo>
                    <a:pt x="232" y="0"/>
                    <a:pt x="244" y="7"/>
                    <a:pt x="246" y="13"/>
                  </a:cubicBezTo>
                  <a:cubicBezTo>
                    <a:pt x="248" y="18"/>
                    <a:pt x="241" y="32"/>
                    <a:pt x="235" y="33"/>
                  </a:cubicBezTo>
                  <a:cubicBezTo>
                    <a:pt x="165" y="48"/>
                    <a:pt x="95" y="62"/>
                    <a:pt x="20" y="7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3" name="Freeform 39"/>
            <p:cNvSpPr/>
            <p:nvPr/>
          </p:nvSpPr>
          <p:spPr>
            <a:xfrm>
              <a:off x="7187040" y="1966680"/>
              <a:ext cx="179640" cy="60480"/>
            </a:xfrm>
            <a:custGeom>
              <a:avLst/>
              <a:gdLst/>
              <a:ahLst/>
              <a:rect l="l" t="t" r="r" b="b"/>
              <a:pathLst>
                <a:path w="253" h="75">
                  <a:moveTo>
                    <a:pt x="243" y="0"/>
                  </a:moveTo>
                  <a:cubicBezTo>
                    <a:pt x="253" y="22"/>
                    <a:pt x="252" y="34"/>
                    <a:pt x="234" y="37"/>
                  </a:cubicBezTo>
                  <a:cubicBezTo>
                    <a:pt x="160" y="50"/>
                    <a:pt x="86" y="62"/>
                    <a:pt x="12" y="75"/>
                  </a:cubicBezTo>
                  <a:cubicBezTo>
                    <a:pt x="1" y="56"/>
                    <a:pt x="0" y="42"/>
                    <a:pt x="20" y="38"/>
                  </a:cubicBezTo>
                  <a:cubicBezTo>
                    <a:pt x="94" y="25"/>
                    <a:pt x="168" y="13"/>
                    <a:pt x="243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4" name="Freeform 40"/>
            <p:cNvSpPr/>
            <p:nvPr/>
          </p:nvSpPr>
          <p:spPr>
            <a:xfrm>
              <a:off x="5647680" y="2484720"/>
              <a:ext cx="97920" cy="180720"/>
            </a:xfrm>
            <a:custGeom>
              <a:avLst/>
              <a:gdLst/>
              <a:ahLst/>
              <a:rect l="l" t="t" r="r" b="b"/>
              <a:pathLst>
                <a:path w="139" h="223">
                  <a:moveTo>
                    <a:pt x="139" y="29"/>
                  </a:moveTo>
                  <a:cubicBezTo>
                    <a:pt x="84" y="79"/>
                    <a:pt x="33" y="134"/>
                    <a:pt x="36" y="216"/>
                  </a:cubicBezTo>
                  <a:cubicBezTo>
                    <a:pt x="6" y="223"/>
                    <a:pt x="0" y="221"/>
                    <a:pt x="2" y="198"/>
                  </a:cubicBezTo>
                  <a:cubicBezTo>
                    <a:pt x="4" y="176"/>
                    <a:pt x="9" y="154"/>
                    <a:pt x="16" y="133"/>
                  </a:cubicBezTo>
                  <a:cubicBezTo>
                    <a:pt x="33" y="85"/>
                    <a:pt x="66" y="49"/>
                    <a:pt x="103" y="16"/>
                  </a:cubicBezTo>
                  <a:cubicBezTo>
                    <a:pt x="120" y="0"/>
                    <a:pt x="130" y="6"/>
                    <a:pt x="139" y="2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5" name="Freeform 41"/>
            <p:cNvSpPr/>
            <p:nvPr/>
          </p:nvSpPr>
          <p:spPr>
            <a:xfrm>
              <a:off x="6526440" y="2109960"/>
              <a:ext cx="171720" cy="65160"/>
            </a:xfrm>
            <a:custGeom>
              <a:avLst/>
              <a:gdLst/>
              <a:ahLst/>
              <a:rect l="l" t="t" r="r" b="b"/>
              <a:pathLst>
                <a:path w="246" h="82">
                  <a:moveTo>
                    <a:pt x="228" y="0"/>
                  </a:moveTo>
                  <a:cubicBezTo>
                    <a:pt x="232" y="5"/>
                    <a:pt x="240" y="10"/>
                    <a:pt x="242" y="17"/>
                  </a:cubicBezTo>
                  <a:cubicBezTo>
                    <a:pt x="246" y="30"/>
                    <a:pt x="235" y="35"/>
                    <a:pt x="224" y="37"/>
                  </a:cubicBezTo>
                  <a:cubicBezTo>
                    <a:pt x="173" y="48"/>
                    <a:pt x="123" y="59"/>
                    <a:pt x="72" y="71"/>
                  </a:cubicBezTo>
                  <a:cubicBezTo>
                    <a:pt x="55" y="74"/>
                    <a:pt x="38" y="80"/>
                    <a:pt x="21" y="81"/>
                  </a:cubicBezTo>
                  <a:cubicBezTo>
                    <a:pt x="15" y="82"/>
                    <a:pt x="7" y="74"/>
                    <a:pt x="0" y="69"/>
                  </a:cubicBezTo>
                  <a:cubicBezTo>
                    <a:pt x="4" y="63"/>
                    <a:pt x="7" y="53"/>
                    <a:pt x="14" y="49"/>
                  </a:cubicBezTo>
                  <a:cubicBezTo>
                    <a:pt x="22" y="44"/>
                    <a:pt x="34" y="43"/>
                    <a:pt x="44" y="41"/>
                  </a:cubicBezTo>
                  <a:cubicBezTo>
                    <a:pt x="96" y="29"/>
                    <a:pt x="148" y="18"/>
                    <a:pt x="199" y="6"/>
                  </a:cubicBezTo>
                  <a:cubicBezTo>
                    <a:pt x="207" y="4"/>
                    <a:pt x="215" y="3"/>
                    <a:pt x="228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6" name="Freeform 42"/>
            <p:cNvSpPr/>
            <p:nvPr/>
          </p:nvSpPr>
          <p:spPr>
            <a:xfrm>
              <a:off x="6854040" y="2035080"/>
              <a:ext cx="177120" cy="60480"/>
            </a:xfrm>
            <a:custGeom>
              <a:avLst/>
              <a:gdLst/>
              <a:ahLst/>
              <a:rect l="l" t="t" r="r" b="b"/>
              <a:pathLst>
                <a:path w="252" h="76">
                  <a:moveTo>
                    <a:pt x="11" y="76"/>
                  </a:moveTo>
                  <a:cubicBezTo>
                    <a:pt x="0" y="57"/>
                    <a:pt x="0" y="44"/>
                    <a:pt x="20" y="40"/>
                  </a:cubicBezTo>
                  <a:cubicBezTo>
                    <a:pt x="89" y="26"/>
                    <a:pt x="158" y="13"/>
                    <a:pt x="227" y="1"/>
                  </a:cubicBezTo>
                  <a:cubicBezTo>
                    <a:pt x="233" y="0"/>
                    <a:pt x="245" y="7"/>
                    <a:pt x="247" y="13"/>
                  </a:cubicBezTo>
                  <a:cubicBezTo>
                    <a:pt x="252" y="24"/>
                    <a:pt x="245" y="32"/>
                    <a:pt x="232" y="35"/>
                  </a:cubicBezTo>
                  <a:cubicBezTo>
                    <a:pt x="178" y="45"/>
                    <a:pt x="123" y="56"/>
                    <a:pt x="69" y="66"/>
                  </a:cubicBezTo>
                  <a:cubicBezTo>
                    <a:pt x="50" y="70"/>
                    <a:pt x="30" y="73"/>
                    <a:pt x="11" y="7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7" name="Freeform 43"/>
            <p:cNvSpPr/>
            <p:nvPr/>
          </p:nvSpPr>
          <p:spPr>
            <a:xfrm>
              <a:off x="5871600" y="2313000"/>
              <a:ext cx="174240" cy="96480"/>
            </a:xfrm>
            <a:custGeom>
              <a:avLst/>
              <a:gdLst/>
              <a:ahLst/>
              <a:rect l="l" t="t" r="r" b="b"/>
              <a:pathLst>
                <a:path w="245" h="120">
                  <a:moveTo>
                    <a:pt x="19" y="120"/>
                  </a:moveTo>
                  <a:cubicBezTo>
                    <a:pt x="6" y="104"/>
                    <a:pt x="0" y="92"/>
                    <a:pt x="18" y="84"/>
                  </a:cubicBezTo>
                  <a:cubicBezTo>
                    <a:pt x="84" y="56"/>
                    <a:pt x="150" y="28"/>
                    <a:pt x="217" y="2"/>
                  </a:cubicBezTo>
                  <a:cubicBezTo>
                    <a:pt x="222" y="0"/>
                    <a:pt x="235" y="5"/>
                    <a:pt x="239" y="11"/>
                  </a:cubicBezTo>
                  <a:cubicBezTo>
                    <a:pt x="245" y="22"/>
                    <a:pt x="239" y="30"/>
                    <a:pt x="227" y="35"/>
                  </a:cubicBezTo>
                  <a:cubicBezTo>
                    <a:pt x="208" y="42"/>
                    <a:pt x="189" y="49"/>
                    <a:pt x="171" y="56"/>
                  </a:cubicBezTo>
                  <a:cubicBezTo>
                    <a:pt x="121" y="77"/>
                    <a:pt x="71" y="98"/>
                    <a:pt x="19" y="12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8" name="Freeform 44"/>
            <p:cNvSpPr/>
            <p:nvPr/>
          </p:nvSpPr>
          <p:spPr>
            <a:xfrm>
              <a:off x="8524080" y="1690560"/>
              <a:ext cx="177120" cy="71280"/>
            </a:xfrm>
            <a:custGeom>
              <a:avLst/>
              <a:gdLst/>
              <a:ahLst/>
              <a:rect l="l" t="t" r="r" b="b"/>
              <a:pathLst>
                <a:path w="251" h="88">
                  <a:moveTo>
                    <a:pt x="241" y="2"/>
                  </a:moveTo>
                  <a:cubicBezTo>
                    <a:pt x="251" y="23"/>
                    <a:pt x="243" y="32"/>
                    <a:pt x="228" y="36"/>
                  </a:cubicBezTo>
                  <a:cubicBezTo>
                    <a:pt x="162" y="52"/>
                    <a:pt x="97" y="69"/>
                    <a:pt x="31" y="85"/>
                  </a:cubicBezTo>
                  <a:cubicBezTo>
                    <a:pt x="19" y="87"/>
                    <a:pt x="7" y="88"/>
                    <a:pt x="3" y="72"/>
                  </a:cubicBezTo>
                  <a:cubicBezTo>
                    <a:pt x="0" y="57"/>
                    <a:pt x="11" y="53"/>
                    <a:pt x="21" y="51"/>
                  </a:cubicBezTo>
                  <a:cubicBezTo>
                    <a:pt x="88" y="34"/>
                    <a:pt x="155" y="17"/>
                    <a:pt x="222" y="1"/>
                  </a:cubicBezTo>
                  <a:cubicBezTo>
                    <a:pt x="228" y="0"/>
                    <a:pt x="234" y="2"/>
                    <a:pt x="241" y="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69" name="Freeform 45"/>
            <p:cNvSpPr/>
            <p:nvPr/>
          </p:nvSpPr>
          <p:spPr>
            <a:xfrm>
              <a:off x="8851680" y="1568880"/>
              <a:ext cx="171720" cy="90000"/>
            </a:xfrm>
            <a:custGeom>
              <a:avLst/>
              <a:gdLst/>
              <a:ahLst/>
              <a:rect l="l" t="t" r="r" b="b"/>
              <a:pathLst>
                <a:path w="244" h="111">
                  <a:moveTo>
                    <a:pt x="228" y="0"/>
                  </a:moveTo>
                  <a:cubicBezTo>
                    <a:pt x="239" y="17"/>
                    <a:pt x="244" y="30"/>
                    <a:pt x="224" y="37"/>
                  </a:cubicBezTo>
                  <a:cubicBezTo>
                    <a:pt x="159" y="61"/>
                    <a:pt x="94" y="84"/>
                    <a:pt x="29" y="107"/>
                  </a:cubicBezTo>
                  <a:cubicBezTo>
                    <a:pt x="25" y="109"/>
                    <a:pt x="18" y="111"/>
                    <a:pt x="14" y="109"/>
                  </a:cubicBezTo>
                  <a:cubicBezTo>
                    <a:pt x="9" y="106"/>
                    <a:pt x="4" y="101"/>
                    <a:pt x="2" y="95"/>
                  </a:cubicBezTo>
                  <a:cubicBezTo>
                    <a:pt x="0" y="92"/>
                    <a:pt x="2" y="85"/>
                    <a:pt x="5" y="81"/>
                  </a:cubicBezTo>
                  <a:cubicBezTo>
                    <a:pt x="8" y="78"/>
                    <a:pt x="14" y="75"/>
                    <a:pt x="19" y="74"/>
                  </a:cubicBezTo>
                  <a:cubicBezTo>
                    <a:pt x="87" y="49"/>
                    <a:pt x="156" y="25"/>
                    <a:pt x="228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0" name="Freeform 51"/>
            <p:cNvSpPr/>
            <p:nvPr/>
          </p:nvSpPr>
          <p:spPr>
            <a:xfrm>
              <a:off x="8346600" y="1014840"/>
              <a:ext cx="122400" cy="43200"/>
            </a:xfrm>
            <a:custGeom>
              <a:avLst/>
              <a:gdLst/>
              <a:ahLst/>
              <a:rect l="l" t="t" r="r" b="b"/>
              <a:pathLst>
                <a:path w="172" h="54">
                  <a:moveTo>
                    <a:pt x="172" y="45"/>
                  </a:moveTo>
                  <a:cubicBezTo>
                    <a:pt x="167" y="48"/>
                    <a:pt x="161" y="54"/>
                    <a:pt x="157" y="53"/>
                  </a:cubicBezTo>
                  <a:cubicBezTo>
                    <a:pt x="105" y="45"/>
                    <a:pt x="54" y="35"/>
                    <a:pt x="0" y="16"/>
                  </a:cubicBezTo>
                  <a:cubicBezTo>
                    <a:pt x="8" y="8"/>
                    <a:pt x="12" y="0"/>
                    <a:pt x="16" y="0"/>
                  </a:cubicBezTo>
                  <a:cubicBezTo>
                    <a:pt x="69" y="3"/>
                    <a:pt x="120" y="19"/>
                    <a:pt x="171" y="33"/>
                  </a:cubicBezTo>
                  <a:cubicBezTo>
                    <a:pt x="172" y="37"/>
                    <a:pt x="172" y="41"/>
                    <a:pt x="172" y="4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1" name="Freeform 52"/>
            <p:cNvSpPr/>
            <p:nvPr/>
          </p:nvSpPr>
          <p:spPr>
            <a:xfrm>
              <a:off x="7907400" y="905760"/>
              <a:ext cx="122400" cy="43200"/>
            </a:xfrm>
            <a:custGeom>
              <a:avLst/>
              <a:gdLst/>
              <a:ahLst/>
              <a:rect l="l" t="t" r="r" b="b"/>
              <a:pathLst>
                <a:path w="171" h="54">
                  <a:moveTo>
                    <a:pt x="171" y="35"/>
                  </a:moveTo>
                  <a:cubicBezTo>
                    <a:pt x="160" y="45"/>
                    <a:pt x="154" y="54"/>
                    <a:pt x="150" y="53"/>
                  </a:cubicBezTo>
                  <a:cubicBezTo>
                    <a:pt x="103" y="45"/>
                    <a:pt x="56" y="35"/>
                    <a:pt x="9" y="25"/>
                  </a:cubicBezTo>
                  <a:cubicBezTo>
                    <a:pt x="5" y="24"/>
                    <a:pt x="0" y="15"/>
                    <a:pt x="1" y="10"/>
                  </a:cubicBezTo>
                  <a:cubicBezTo>
                    <a:pt x="1" y="6"/>
                    <a:pt x="10" y="0"/>
                    <a:pt x="14" y="0"/>
                  </a:cubicBezTo>
                  <a:cubicBezTo>
                    <a:pt x="64" y="10"/>
                    <a:pt x="115" y="17"/>
                    <a:pt x="171" y="3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2" name="Freeform 68"/>
            <p:cNvSpPr/>
            <p:nvPr/>
          </p:nvSpPr>
          <p:spPr>
            <a:xfrm>
              <a:off x="8130960" y="957240"/>
              <a:ext cx="117000" cy="45000"/>
            </a:xfrm>
            <a:custGeom>
              <a:avLst/>
              <a:gdLst/>
              <a:ahLst/>
              <a:rect l="l" t="t" r="r" b="b"/>
              <a:pathLst>
                <a:path w="167" h="56">
                  <a:moveTo>
                    <a:pt x="167" y="46"/>
                  </a:moveTo>
                  <a:cubicBezTo>
                    <a:pt x="159" y="50"/>
                    <a:pt x="153" y="56"/>
                    <a:pt x="149" y="55"/>
                  </a:cubicBezTo>
                  <a:cubicBezTo>
                    <a:pt x="102" y="46"/>
                    <a:pt x="56" y="36"/>
                    <a:pt x="10" y="25"/>
                  </a:cubicBezTo>
                  <a:cubicBezTo>
                    <a:pt x="5" y="24"/>
                    <a:pt x="0" y="15"/>
                    <a:pt x="0" y="11"/>
                  </a:cubicBezTo>
                  <a:cubicBezTo>
                    <a:pt x="1" y="7"/>
                    <a:pt x="10" y="0"/>
                    <a:pt x="14" y="1"/>
                  </a:cubicBezTo>
                  <a:cubicBezTo>
                    <a:pt x="61" y="10"/>
                    <a:pt x="107" y="20"/>
                    <a:pt x="153" y="31"/>
                  </a:cubicBezTo>
                  <a:cubicBezTo>
                    <a:pt x="158" y="32"/>
                    <a:pt x="161" y="39"/>
                    <a:pt x="167" y="4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3" name="Freeform 69"/>
            <p:cNvSpPr/>
            <p:nvPr/>
          </p:nvSpPr>
          <p:spPr>
            <a:xfrm>
              <a:off x="7686360" y="851040"/>
              <a:ext cx="122400" cy="45000"/>
            </a:xfrm>
            <a:custGeom>
              <a:avLst/>
              <a:gdLst/>
              <a:ahLst/>
              <a:rect l="l" t="t" r="r" b="b"/>
              <a:pathLst>
                <a:path w="175" h="57">
                  <a:moveTo>
                    <a:pt x="8" y="0"/>
                  </a:moveTo>
                  <a:cubicBezTo>
                    <a:pt x="61" y="10"/>
                    <a:pt x="115" y="19"/>
                    <a:pt x="175" y="41"/>
                  </a:cubicBezTo>
                  <a:cubicBezTo>
                    <a:pt x="162" y="50"/>
                    <a:pt x="155" y="57"/>
                    <a:pt x="151" y="56"/>
                  </a:cubicBezTo>
                  <a:cubicBezTo>
                    <a:pt x="105" y="47"/>
                    <a:pt x="60" y="38"/>
                    <a:pt x="14" y="27"/>
                  </a:cubicBezTo>
                  <a:cubicBezTo>
                    <a:pt x="8" y="25"/>
                    <a:pt x="5" y="16"/>
                    <a:pt x="0" y="10"/>
                  </a:cubicBezTo>
                  <a:cubicBezTo>
                    <a:pt x="3" y="7"/>
                    <a:pt x="5" y="3"/>
                    <a:pt x="8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4" name="Freeform 70"/>
            <p:cNvSpPr/>
            <p:nvPr/>
          </p:nvSpPr>
          <p:spPr>
            <a:xfrm>
              <a:off x="7470720" y="777600"/>
              <a:ext cx="111600" cy="59040"/>
            </a:xfrm>
            <a:custGeom>
              <a:avLst/>
              <a:gdLst/>
              <a:ahLst/>
              <a:rect l="l" t="t" r="r" b="b"/>
              <a:pathLst>
                <a:path w="160" h="74">
                  <a:moveTo>
                    <a:pt x="160" y="56"/>
                  </a:moveTo>
                  <a:cubicBezTo>
                    <a:pt x="156" y="74"/>
                    <a:pt x="145" y="74"/>
                    <a:pt x="135" y="70"/>
                  </a:cubicBezTo>
                  <a:cubicBezTo>
                    <a:pt x="95" y="57"/>
                    <a:pt x="55" y="43"/>
                    <a:pt x="15" y="28"/>
                  </a:cubicBezTo>
                  <a:cubicBezTo>
                    <a:pt x="13" y="28"/>
                    <a:pt x="9" y="27"/>
                    <a:pt x="8" y="25"/>
                  </a:cubicBezTo>
                  <a:cubicBezTo>
                    <a:pt x="5" y="20"/>
                    <a:pt x="2" y="14"/>
                    <a:pt x="0" y="9"/>
                  </a:cubicBezTo>
                  <a:cubicBezTo>
                    <a:pt x="6" y="6"/>
                    <a:pt x="13" y="0"/>
                    <a:pt x="19" y="2"/>
                  </a:cubicBezTo>
                  <a:cubicBezTo>
                    <a:pt x="38" y="7"/>
                    <a:pt x="56" y="16"/>
                    <a:pt x="74" y="22"/>
                  </a:cubicBezTo>
                  <a:cubicBezTo>
                    <a:pt x="96" y="30"/>
                    <a:pt x="117" y="36"/>
                    <a:pt x="138" y="43"/>
                  </a:cubicBezTo>
                  <a:cubicBezTo>
                    <a:pt x="146" y="46"/>
                    <a:pt x="153" y="52"/>
                    <a:pt x="160" y="5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5" name="Freeform 71"/>
            <p:cNvSpPr/>
            <p:nvPr/>
          </p:nvSpPr>
          <p:spPr>
            <a:xfrm>
              <a:off x="9086400" y="1414080"/>
              <a:ext cx="73440" cy="107280"/>
            </a:xfrm>
            <a:custGeom>
              <a:avLst/>
              <a:gdLst/>
              <a:ahLst/>
              <a:rect l="l" t="t" r="r" b="b"/>
              <a:pathLst>
                <a:path w="103" h="133">
                  <a:moveTo>
                    <a:pt x="0" y="133"/>
                  </a:moveTo>
                  <a:cubicBezTo>
                    <a:pt x="5" y="125"/>
                    <a:pt x="7" y="115"/>
                    <a:pt x="13" y="109"/>
                  </a:cubicBezTo>
                  <a:cubicBezTo>
                    <a:pt x="42" y="81"/>
                    <a:pt x="68" y="52"/>
                    <a:pt x="78" y="11"/>
                  </a:cubicBezTo>
                  <a:cubicBezTo>
                    <a:pt x="79" y="6"/>
                    <a:pt x="89" y="3"/>
                    <a:pt x="95" y="0"/>
                  </a:cubicBezTo>
                  <a:cubicBezTo>
                    <a:pt x="98" y="6"/>
                    <a:pt x="103" y="13"/>
                    <a:pt x="103" y="20"/>
                  </a:cubicBezTo>
                  <a:cubicBezTo>
                    <a:pt x="100" y="60"/>
                    <a:pt x="49" y="123"/>
                    <a:pt x="0" y="13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6" name="Freeform 72"/>
            <p:cNvSpPr/>
            <p:nvPr/>
          </p:nvSpPr>
          <p:spPr>
            <a:xfrm>
              <a:off x="8567640" y="1071000"/>
              <a:ext cx="117000" cy="49680"/>
            </a:xfrm>
            <a:custGeom>
              <a:avLst/>
              <a:gdLst/>
              <a:ahLst/>
              <a:rect l="l" t="t" r="r" b="b"/>
              <a:pathLst>
                <a:path w="168" h="61">
                  <a:moveTo>
                    <a:pt x="0" y="8"/>
                  </a:moveTo>
                  <a:cubicBezTo>
                    <a:pt x="14" y="5"/>
                    <a:pt x="23" y="0"/>
                    <a:pt x="30" y="2"/>
                  </a:cubicBezTo>
                  <a:cubicBezTo>
                    <a:pt x="71" y="12"/>
                    <a:pt x="112" y="22"/>
                    <a:pt x="152" y="34"/>
                  </a:cubicBezTo>
                  <a:cubicBezTo>
                    <a:pt x="159" y="36"/>
                    <a:pt x="163" y="46"/>
                    <a:pt x="168" y="53"/>
                  </a:cubicBezTo>
                  <a:cubicBezTo>
                    <a:pt x="161" y="55"/>
                    <a:pt x="154" y="61"/>
                    <a:pt x="148" y="60"/>
                  </a:cubicBezTo>
                  <a:cubicBezTo>
                    <a:pt x="103" y="49"/>
                    <a:pt x="59" y="36"/>
                    <a:pt x="14" y="24"/>
                  </a:cubicBezTo>
                  <a:cubicBezTo>
                    <a:pt x="11" y="23"/>
                    <a:pt x="9" y="18"/>
                    <a:pt x="0" y="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7" name="Freeform 73"/>
            <p:cNvSpPr/>
            <p:nvPr/>
          </p:nvSpPr>
          <p:spPr>
            <a:xfrm>
              <a:off x="8788680" y="1141200"/>
              <a:ext cx="114120" cy="57240"/>
            </a:xfrm>
            <a:custGeom>
              <a:avLst/>
              <a:gdLst/>
              <a:ahLst/>
              <a:rect l="l" t="t" r="r" b="b"/>
              <a:pathLst>
                <a:path w="161" h="72">
                  <a:moveTo>
                    <a:pt x="5" y="0"/>
                  </a:moveTo>
                  <a:cubicBezTo>
                    <a:pt x="60" y="9"/>
                    <a:pt x="111" y="29"/>
                    <a:pt x="161" y="51"/>
                  </a:cubicBezTo>
                  <a:cubicBezTo>
                    <a:pt x="161" y="71"/>
                    <a:pt x="150" y="72"/>
                    <a:pt x="139" y="69"/>
                  </a:cubicBezTo>
                  <a:cubicBezTo>
                    <a:pt x="98" y="55"/>
                    <a:pt x="56" y="41"/>
                    <a:pt x="15" y="26"/>
                  </a:cubicBezTo>
                  <a:cubicBezTo>
                    <a:pt x="9" y="24"/>
                    <a:pt x="5" y="15"/>
                    <a:pt x="0" y="9"/>
                  </a:cubicBezTo>
                  <a:cubicBezTo>
                    <a:pt x="2" y="6"/>
                    <a:pt x="3" y="3"/>
                    <a:pt x="5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8" name="Freeform 74"/>
            <p:cNvSpPr/>
            <p:nvPr/>
          </p:nvSpPr>
          <p:spPr>
            <a:xfrm>
              <a:off x="8993520" y="1234800"/>
              <a:ext cx="108720" cy="77760"/>
            </a:xfrm>
            <a:custGeom>
              <a:avLst/>
              <a:gdLst/>
              <a:ahLst/>
              <a:rect l="l" t="t" r="r" b="b"/>
              <a:pathLst>
                <a:path w="153" h="97">
                  <a:moveTo>
                    <a:pt x="0" y="12"/>
                  </a:moveTo>
                  <a:cubicBezTo>
                    <a:pt x="15" y="6"/>
                    <a:pt x="24" y="0"/>
                    <a:pt x="28" y="2"/>
                  </a:cubicBezTo>
                  <a:cubicBezTo>
                    <a:pt x="69" y="25"/>
                    <a:pt x="109" y="50"/>
                    <a:pt x="149" y="75"/>
                  </a:cubicBezTo>
                  <a:cubicBezTo>
                    <a:pt x="153" y="78"/>
                    <a:pt x="152" y="88"/>
                    <a:pt x="153" y="95"/>
                  </a:cubicBezTo>
                  <a:cubicBezTo>
                    <a:pt x="147" y="96"/>
                    <a:pt x="141" y="97"/>
                    <a:pt x="135" y="96"/>
                  </a:cubicBezTo>
                  <a:cubicBezTo>
                    <a:pt x="132" y="96"/>
                    <a:pt x="129" y="92"/>
                    <a:pt x="125" y="90"/>
                  </a:cubicBezTo>
                  <a:cubicBezTo>
                    <a:pt x="87" y="66"/>
                    <a:pt x="48" y="41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79" name="Freeform 75"/>
            <p:cNvSpPr/>
            <p:nvPr/>
          </p:nvSpPr>
          <p:spPr>
            <a:xfrm>
              <a:off x="8101080" y="378360"/>
              <a:ext cx="65160" cy="27720"/>
            </a:xfrm>
            <a:custGeom>
              <a:avLst/>
              <a:gdLst/>
              <a:ahLst/>
              <a:rect l="l" t="t" r="r" b="b"/>
              <a:pathLst>
                <a:path w="94" h="35">
                  <a:moveTo>
                    <a:pt x="0" y="17"/>
                  </a:moveTo>
                  <a:cubicBezTo>
                    <a:pt x="33" y="4"/>
                    <a:pt x="60" y="0"/>
                    <a:pt x="87" y="4"/>
                  </a:cubicBezTo>
                  <a:cubicBezTo>
                    <a:pt x="90" y="5"/>
                    <a:pt x="91" y="13"/>
                    <a:pt x="94" y="18"/>
                  </a:cubicBezTo>
                  <a:cubicBezTo>
                    <a:pt x="69" y="35"/>
                    <a:pt x="42" y="33"/>
                    <a:pt x="16" y="34"/>
                  </a:cubicBezTo>
                  <a:cubicBezTo>
                    <a:pt x="13" y="35"/>
                    <a:pt x="8" y="27"/>
                    <a:pt x="0" y="1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0" name="Freeform 76"/>
            <p:cNvSpPr/>
            <p:nvPr/>
          </p:nvSpPr>
          <p:spPr>
            <a:xfrm>
              <a:off x="8775000" y="268920"/>
              <a:ext cx="65160" cy="30960"/>
            </a:xfrm>
            <a:custGeom>
              <a:avLst/>
              <a:gdLst/>
              <a:ahLst/>
              <a:rect l="l" t="t" r="r" b="b"/>
              <a:pathLst>
                <a:path w="92" h="39">
                  <a:moveTo>
                    <a:pt x="85" y="0"/>
                  </a:moveTo>
                  <a:cubicBezTo>
                    <a:pt x="92" y="29"/>
                    <a:pt x="75" y="29"/>
                    <a:pt x="61" y="31"/>
                  </a:cubicBezTo>
                  <a:cubicBezTo>
                    <a:pt x="13" y="39"/>
                    <a:pt x="13" y="39"/>
                    <a:pt x="0" y="13"/>
                  </a:cubicBezTo>
                  <a:cubicBezTo>
                    <a:pt x="29" y="9"/>
                    <a:pt x="55" y="5"/>
                    <a:pt x="85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1" name="Freeform 77"/>
            <p:cNvSpPr/>
            <p:nvPr/>
          </p:nvSpPr>
          <p:spPr>
            <a:xfrm>
              <a:off x="7992000" y="399960"/>
              <a:ext cx="62280" cy="26280"/>
            </a:xfrm>
            <a:custGeom>
              <a:avLst/>
              <a:gdLst/>
              <a:ahLst/>
              <a:rect l="l" t="t" r="r" b="b"/>
              <a:pathLst>
                <a:path w="90" h="34">
                  <a:moveTo>
                    <a:pt x="0" y="13"/>
                  </a:moveTo>
                  <a:cubicBezTo>
                    <a:pt x="29" y="8"/>
                    <a:pt x="53" y="4"/>
                    <a:pt x="77" y="1"/>
                  </a:cubicBezTo>
                  <a:cubicBezTo>
                    <a:pt x="81" y="0"/>
                    <a:pt x="87" y="5"/>
                    <a:pt x="89" y="9"/>
                  </a:cubicBezTo>
                  <a:cubicBezTo>
                    <a:pt x="90" y="12"/>
                    <a:pt x="87" y="21"/>
                    <a:pt x="84" y="22"/>
                  </a:cubicBezTo>
                  <a:cubicBezTo>
                    <a:pt x="60" y="26"/>
                    <a:pt x="36" y="31"/>
                    <a:pt x="11" y="34"/>
                  </a:cubicBezTo>
                  <a:cubicBezTo>
                    <a:pt x="9" y="34"/>
                    <a:pt x="6" y="24"/>
                    <a:pt x="0" y="1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2" name="Freeform 78"/>
            <p:cNvSpPr/>
            <p:nvPr/>
          </p:nvSpPr>
          <p:spPr>
            <a:xfrm>
              <a:off x="7882920" y="417240"/>
              <a:ext cx="65160" cy="33840"/>
            </a:xfrm>
            <a:custGeom>
              <a:avLst/>
              <a:gdLst/>
              <a:ahLst/>
              <a:rect l="l" t="t" r="r" b="b"/>
              <a:pathLst>
                <a:path w="96" h="44">
                  <a:moveTo>
                    <a:pt x="96" y="20"/>
                  </a:moveTo>
                  <a:cubicBezTo>
                    <a:pt x="61" y="38"/>
                    <a:pt x="33" y="44"/>
                    <a:pt x="0" y="38"/>
                  </a:cubicBezTo>
                  <a:cubicBezTo>
                    <a:pt x="15" y="9"/>
                    <a:pt x="58" y="0"/>
                    <a:pt x="96" y="2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3" name="Freeform 79"/>
            <p:cNvSpPr/>
            <p:nvPr/>
          </p:nvSpPr>
          <p:spPr>
            <a:xfrm>
              <a:off x="7770960" y="442080"/>
              <a:ext cx="59760" cy="32400"/>
            </a:xfrm>
            <a:custGeom>
              <a:avLst/>
              <a:gdLst/>
              <a:ahLst/>
              <a:rect l="l" t="t" r="r" b="b"/>
              <a:pathLst>
                <a:path w="84" h="41">
                  <a:moveTo>
                    <a:pt x="84" y="8"/>
                  </a:moveTo>
                  <a:cubicBezTo>
                    <a:pt x="83" y="14"/>
                    <a:pt x="84" y="23"/>
                    <a:pt x="82" y="23"/>
                  </a:cubicBezTo>
                  <a:cubicBezTo>
                    <a:pt x="58" y="30"/>
                    <a:pt x="34" y="36"/>
                    <a:pt x="10" y="41"/>
                  </a:cubicBezTo>
                  <a:cubicBezTo>
                    <a:pt x="7" y="41"/>
                    <a:pt x="1" y="35"/>
                    <a:pt x="0" y="31"/>
                  </a:cubicBezTo>
                  <a:cubicBezTo>
                    <a:pt x="0" y="27"/>
                    <a:pt x="3" y="19"/>
                    <a:pt x="6" y="18"/>
                  </a:cubicBezTo>
                  <a:cubicBezTo>
                    <a:pt x="31" y="11"/>
                    <a:pt x="56" y="0"/>
                    <a:pt x="84" y="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4" name="Freeform 80"/>
            <p:cNvSpPr/>
            <p:nvPr/>
          </p:nvSpPr>
          <p:spPr>
            <a:xfrm>
              <a:off x="7661880" y="470160"/>
              <a:ext cx="62280" cy="40320"/>
            </a:xfrm>
            <a:custGeom>
              <a:avLst/>
              <a:gdLst/>
              <a:ahLst/>
              <a:rect l="l" t="t" r="r" b="b"/>
              <a:pathLst>
                <a:path w="89" h="49">
                  <a:moveTo>
                    <a:pt x="0" y="27"/>
                  </a:moveTo>
                  <a:cubicBezTo>
                    <a:pt x="26" y="9"/>
                    <a:pt x="53" y="0"/>
                    <a:pt x="82" y="3"/>
                  </a:cubicBezTo>
                  <a:cubicBezTo>
                    <a:pt x="89" y="22"/>
                    <a:pt x="78" y="27"/>
                    <a:pt x="66" y="29"/>
                  </a:cubicBezTo>
                  <a:cubicBezTo>
                    <a:pt x="44" y="33"/>
                    <a:pt x="21" y="49"/>
                    <a:pt x="0" y="2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5" name="Freeform 81"/>
            <p:cNvSpPr/>
            <p:nvPr/>
          </p:nvSpPr>
          <p:spPr>
            <a:xfrm>
              <a:off x="9116280" y="209880"/>
              <a:ext cx="59760" cy="30960"/>
            </a:xfrm>
            <a:custGeom>
              <a:avLst/>
              <a:gdLst/>
              <a:ahLst/>
              <a:rect l="l" t="t" r="r" b="b"/>
              <a:pathLst>
                <a:path w="85" h="38">
                  <a:moveTo>
                    <a:pt x="85" y="22"/>
                  </a:moveTo>
                  <a:cubicBezTo>
                    <a:pt x="60" y="37"/>
                    <a:pt x="32" y="38"/>
                    <a:pt x="4" y="37"/>
                  </a:cubicBezTo>
                  <a:cubicBezTo>
                    <a:pt x="3" y="37"/>
                    <a:pt x="0" y="19"/>
                    <a:pt x="0" y="19"/>
                  </a:cubicBezTo>
                  <a:cubicBezTo>
                    <a:pt x="18" y="14"/>
                    <a:pt x="35" y="9"/>
                    <a:pt x="53" y="6"/>
                  </a:cubicBezTo>
                  <a:cubicBezTo>
                    <a:pt x="64" y="4"/>
                    <a:pt x="78" y="0"/>
                    <a:pt x="85" y="2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6" name="Freeform 82"/>
            <p:cNvSpPr/>
            <p:nvPr/>
          </p:nvSpPr>
          <p:spPr>
            <a:xfrm>
              <a:off x="9222840" y="192600"/>
              <a:ext cx="65160" cy="30960"/>
            </a:xfrm>
            <a:custGeom>
              <a:avLst/>
              <a:gdLst/>
              <a:ahLst/>
              <a:rect l="l" t="t" r="r" b="b"/>
              <a:pathLst>
                <a:path w="90" h="38">
                  <a:moveTo>
                    <a:pt x="90" y="12"/>
                  </a:moveTo>
                  <a:cubicBezTo>
                    <a:pt x="53" y="36"/>
                    <a:pt x="21" y="38"/>
                    <a:pt x="0" y="19"/>
                  </a:cubicBezTo>
                  <a:cubicBezTo>
                    <a:pt x="24" y="0"/>
                    <a:pt x="51" y="2"/>
                    <a:pt x="78" y="0"/>
                  </a:cubicBezTo>
                  <a:cubicBezTo>
                    <a:pt x="81" y="0"/>
                    <a:pt x="86" y="8"/>
                    <a:pt x="90" y="1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7" name="Freeform 83"/>
            <p:cNvSpPr/>
            <p:nvPr/>
          </p:nvSpPr>
          <p:spPr>
            <a:xfrm>
              <a:off x="9001800" y="234720"/>
              <a:ext cx="62280" cy="24480"/>
            </a:xfrm>
            <a:custGeom>
              <a:avLst/>
              <a:gdLst/>
              <a:ahLst/>
              <a:rect l="l" t="t" r="r" b="b"/>
              <a:pathLst>
                <a:path w="87" h="32">
                  <a:moveTo>
                    <a:pt x="87" y="16"/>
                  </a:moveTo>
                  <a:cubicBezTo>
                    <a:pt x="79" y="20"/>
                    <a:pt x="71" y="25"/>
                    <a:pt x="62" y="27"/>
                  </a:cubicBezTo>
                  <a:cubicBezTo>
                    <a:pt x="44" y="30"/>
                    <a:pt x="25" y="31"/>
                    <a:pt x="7" y="32"/>
                  </a:cubicBezTo>
                  <a:cubicBezTo>
                    <a:pt x="5" y="32"/>
                    <a:pt x="0" y="27"/>
                    <a:pt x="1" y="24"/>
                  </a:cubicBezTo>
                  <a:cubicBezTo>
                    <a:pt x="1" y="19"/>
                    <a:pt x="3" y="13"/>
                    <a:pt x="6" y="11"/>
                  </a:cubicBezTo>
                  <a:cubicBezTo>
                    <a:pt x="17" y="2"/>
                    <a:pt x="67" y="0"/>
                    <a:pt x="87" y="1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8" name="Freeform 84"/>
            <p:cNvSpPr/>
            <p:nvPr/>
          </p:nvSpPr>
          <p:spPr>
            <a:xfrm>
              <a:off x="8663400" y="289440"/>
              <a:ext cx="65160" cy="26280"/>
            </a:xfrm>
            <a:custGeom>
              <a:avLst/>
              <a:gdLst/>
              <a:ahLst/>
              <a:rect l="l" t="t" r="r" b="b"/>
              <a:pathLst>
                <a:path w="95" h="32">
                  <a:moveTo>
                    <a:pt x="95" y="15"/>
                  </a:moveTo>
                  <a:cubicBezTo>
                    <a:pt x="64" y="32"/>
                    <a:pt x="36" y="32"/>
                    <a:pt x="9" y="30"/>
                  </a:cubicBezTo>
                  <a:cubicBezTo>
                    <a:pt x="0" y="14"/>
                    <a:pt x="9" y="8"/>
                    <a:pt x="20" y="6"/>
                  </a:cubicBezTo>
                  <a:cubicBezTo>
                    <a:pt x="41" y="3"/>
                    <a:pt x="62" y="1"/>
                    <a:pt x="82" y="1"/>
                  </a:cubicBezTo>
                  <a:cubicBezTo>
                    <a:pt x="85" y="0"/>
                    <a:pt x="89" y="7"/>
                    <a:pt x="95" y="1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89" name="Freeform 85"/>
            <p:cNvSpPr/>
            <p:nvPr/>
          </p:nvSpPr>
          <p:spPr>
            <a:xfrm>
              <a:off x="8551440" y="306360"/>
              <a:ext cx="62280" cy="30960"/>
            </a:xfrm>
            <a:custGeom>
              <a:avLst/>
              <a:gdLst/>
              <a:ahLst/>
              <a:rect l="l" t="t" r="r" b="b"/>
              <a:pathLst>
                <a:path w="90" h="39">
                  <a:moveTo>
                    <a:pt x="0" y="28"/>
                  </a:moveTo>
                  <a:cubicBezTo>
                    <a:pt x="8" y="19"/>
                    <a:pt x="11" y="10"/>
                    <a:pt x="16" y="9"/>
                  </a:cubicBezTo>
                  <a:cubicBezTo>
                    <a:pt x="36" y="5"/>
                    <a:pt x="55" y="2"/>
                    <a:pt x="75" y="0"/>
                  </a:cubicBezTo>
                  <a:cubicBezTo>
                    <a:pt x="80" y="0"/>
                    <a:pt x="88" y="5"/>
                    <a:pt x="89" y="10"/>
                  </a:cubicBezTo>
                  <a:cubicBezTo>
                    <a:pt x="90" y="14"/>
                    <a:pt x="85" y="23"/>
                    <a:pt x="81" y="24"/>
                  </a:cubicBezTo>
                  <a:cubicBezTo>
                    <a:pt x="56" y="30"/>
                    <a:pt x="31" y="39"/>
                    <a:pt x="0" y="28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0" name="Freeform 87"/>
            <p:cNvSpPr/>
            <p:nvPr/>
          </p:nvSpPr>
          <p:spPr>
            <a:xfrm>
              <a:off x="8442360" y="317520"/>
              <a:ext cx="62280" cy="32400"/>
            </a:xfrm>
            <a:custGeom>
              <a:avLst/>
              <a:gdLst/>
              <a:ahLst/>
              <a:rect l="l" t="t" r="r" b="b"/>
              <a:pathLst>
                <a:path w="90" h="41">
                  <a:moveTo>
                    <a:pt x="90" y="26"/>
                  </a:moveTo>
                  <a:cubicBezTo>
                    <a:pt x="65" y="40"/>
                    <a:pt x="37" y="41"/>
                    <a:pt x="9" y="41"/>
                  </a:cubicBezTo>
                  <a:cubicBezTo>
                    <a:pt x="6" y="41"/>
                    <a:pt x="2" y="34"/>
                    <a:pt x="1" y="29"/>
                  </a:cubicBezTo>
                  <a:cubicBezTo>
                    <a:pt x="0" y="27"/>
                    <a:pt x="3" y="20"/>
                    <a:pt x="6" y="20"/>
                  </a:cubicBezTo>
                  <a:cubicBezTo>
                    <a:pt x="32" y="15"/>
                    <a:pt x="57" y="0"/>
                    <a:pt x="85" y="14"/>
                  </a:cubicBezTo>
                  <a:cubicBezTo>
                    <a:pt x="87" y="15"/>
                    <a:pt x="87" y="19"/>
                    <a:pt x="90" y="2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1" name="Freeform 88"/>
            <p:cNvSpPr/>
            <p:nvPr/>
          </p:nvSpPr>
          <p:spPr>
            <a:xfrm>
              <a:off x="8215560" y="359640"/>
              <a:ext cx="62280" cy="30960"/>
            </a:xfrm>
            <a:custGeom>
              <a:avLst/>
              <a:gdLst/>
              <a:ahLst/>
              <a:rect l="l" t="t" r="r" b="b"/>
              <a:pathLst>
                <a:path w="87" h="37">
                  <a:moveTo>
                    <a:pt x="0" y="17"/>
                  </a:moveTo>
                  <a:cubicBezTo>
                    <a:pt x="24" y="0"/>
                    <a:pt x="50" y="3"/>
                    <a:pt x="76" y="2"/>
                  </a:cubicBezTo>
                  <a:cubicBezTo>
                    <a:pt x="79" y="2"/>
                    <a:pt x="84" y="7"/>
                    <a:pt x="86" y="11"/>
                  </a:cubicBezTo>
                  <a:cubicBezTo>
                    <a:pt x="87" y="13"/>
                    <a:pt x="85" y="19"/>
                    <a:pt x="83" y="21"/>
                  </a:cubicBezTo>
                  <a:cubicBezTo>
                    <a:pt x="72" y="31"/>
                    <a:pt x="18" y="37"/>
                    <a:pt x="4" y="29"/>
                  </a:cubicBezTo>
                  <a:cubicBezTo>
                    <a:pt x="2" y="27"/>
                    <a:pt x="2" y="22"/>
                    <a:pt x="0" y="17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2" name="Freeform 144"/>
            <p:cNvSpPr/>
            <p:nvPr/>
          </p:nvSpPr>
          <p:spPr>
            <a:xfrm>
              <a:off x="9558360" y="108360"/>
              <a:ext cx="59760" cy="35640"/>
            </a:xfrm>
            <a:custGeom>
              <a:avLst/>
              <a:gdLst/>
              <a:ahLst/>
              <a:rect l="l" t="t" r="r" b="b"/>
              <a:pathLst>
                <a:path w="85" h="44">
                  <a:moveTo>
                    <a:pt x="85" y="11"/>
                  </a:moveTo>
                  <a:cubicBezTo>
                    <a:pt x="81" y="17"/>
                    <a:pt x="79" y="26"/>
                    <a:pt x="73" y="28"/>
                  </a:cubicBezTo>
                  <a:cubicBezTo>
                    <a:pt x="55" y="34"/>
                    <a:pt x="35" y="39"/>
                    <a:pt x="16" y="43"/>
                  </a:cubicBezTo>
                  <a:cubicBezTo>
                    <a:pt x="11" y="44"/>
                    <a:pt x="3" y="39"/>
                    <a:pt x="1" y="35"/>
                  </a:cubicBezTo>
                  <a:cubicBezTo>
                    <a:pt x="0" y="31"/>
                    <a:pt x="4" y="21"/>
                    <a:pt x="8" y="20"/>
                  </a:cubicBezTo>
                  <a:cubicBezTo>
                    <a:pt x="31" y="12"/>
                    <a:pt x="55" y="7"/>
                    <a:pt x="78" y="0"/>
                  </a:cubicBezTo>
                  <a:cubicBezTo>
                    <a:pt x="81" y="4"/>
                    <a:pt x="83" y="7"/>
                    <a:pt x="85" y="11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3" name="Freeform 145"/>
            <p:cNvSpPr/>
            <p:nvPr/>
          </p:nvSpPr>
          <p:spPr>
            <a:xfrm>
              <a:off x="9446400" y="139680"/>
              <a:ext cx="62280" cy="37080"/>
            </a:xfrm>
            <a:custGeom>
              <a:avLst/>
              <a:gdLst/>
              <a:ahLst/>
              <a:rect l="l" t="t" r="r" b="b"/>
              <a:pathLst>
                <a:path w="86" h="47">
                  <a:moveTo>
                    <a:pt x="86" y="14"/>
                  </a:moveTo>
                  <a:cubicBezTo>
                    <a:pt x="64" y="40"/>
                    <a:pt x="23" y="47"/>
                    <a:pt x="0" y="29"/>
                  </a:cubicBezTo>
                  <a:cubicBezTo>
                    <a:pt x="24" y="6"/>
                    <a:pt x="60" y="0"/>
                    <a:pt x="86" y="1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4" name="Freeform 146"/>
            <p:cNvSpPr/>
            <p:nvPr/>
          </p:nvSpPr>
          <p:spPr>
            <a:xfrm>
              <a:off x="7440840" y="545040"/>
              <a:ext cx="62280" cy="40320"/>
            </a:xfrm>
            <a:custGeom>
              <a:avLst/>
              <a:gdLst/>
              <a:ahLst/>
              <a:rect l="l" t="t" r="r" b="b"/>
              <a:pathLst>
                <a:path w="92" h="51">
                  <a:moveTo>
                    <a:pt x="0" y="35"/>
                  </a:moveTo>
                  <a:cubicBezTo>
                    <a:pt x="30" y="21"/>
                    <a:pt x="52" y="10"/>
                    <a:pt x="74" y="1"/>
                  </a:cubicBezTo>
                  <a:cubicBezTo>
                    <a:pt x="78" y="0"/>
                    <a:pt x="86" y="4"/>
                    <a:pt x="90" y="8"/>
                  </a:cubicBezTo>
                  <a:cubicBezTo>
                    <a:pt x="92" y="10"/>
                    <a:pt x="90" y="20"/>
                    <a:pt x="87" y="22"/>
                  </a:cubicBezTo>
                  <a:cubicBezTo>
                    <a:pt x="65" y="32"/>
                    <a:pt x="42" y="41"/>
                    <a:pt x="19" y="50"/>
                  </a:cubicBezTo>
                  <a:cubicBezTo>
                    <a:pt x="17" y="51"/>
                    <a:pt x="12" y="44"/>
                    <a:pt x="0" y="35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5" name="Freeform 147"/>
            <p:cNvSpPr/>
            <p:nvPr/>
          </p:nvSpPr>
          <p:spPr>
            <a:xfrm>
              <a:off x="8325000" y="342360"/>
              <a:ext cx="68040" cy="24480"/>
            </a:xfrm>
            <a:custGeom>
              <a:avLst/>
              <a:gdLst/>
              <a:ahLst/>
              <a:rect l="l" t="t" r="r" b="b"/>
              <a:pathLst>
                <a:path w="98" h="32">
                  <a:moveTo>
                    <a:pt x="0" y="12"/>
                  </a:moveTo>
                  <a:cubicBezTo>
                    <a:pt x="34" y="7"/>
                    <a:pt x="61" y="3"/>
                    <a:pt x="85" y="0"/>
                  </a:cubicBezTo>
                  <a:cubicBezTo>
                    <a:pt x="98" y="16"/>
                    <a:pt x="92" y="24"/>
                    <a:pt x="80" y="26"/>
                  </a:cubicBezTo>
                  <a:cubicBezTo>
                    <a:pt x="58" y="30"/>
                    <a:pt x="36" y="31"/>
                    <a:pt x="14" y="32"/>
                  </a:cubicBezTo>
                  <a:cubicBezTo>
                    <a:pt x="11" y="32"/>
                    <a:pt x="9" y="25"/>
                    <a:pt x="0" y="1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6" name="Freeform 148"/>
            <p:cNvSpPr/>
            <p:nvPr/>
          </p:nvSpPr>
          <p:spPr>
            <a:xfrm>
              <a:off x="9337320" y="167760"/>
              <a:ext cx="59760" cy="30960"/>
            </a:xfrm>
            <a:custGeom>
              <a:avLst/>
              <a:gdLst/>
              <a:ahLst/>
              <a:rect l="l" t="t" r="r" b="b"/>
              <a:pathLst>
                <a:path w="87" h="38">
                  <a:moveTo>
                    <a:pt x="87" y="9"/>
                  </a:moveTo>
                  <a:cubicBezTo>
                    <a:pt x="83" y="15"/>
                    <a:pt x="80" y="25"/>
                    <a:pt x="75" y="26"/>
                  </a:cubicBezTo>
                  <a:cubicBezTo>
                    <a:pt x="56" y="31"/>
                    <a:pt x="37" y="35"/>
                    <a:pt x="17" y="37"/>
                  </a:cubicBezTo>
                  <a:cubicBezTo>
                    <a:pt x="12" y="38"/>
                    <a:pt x="6" y="30"/>
                    <a:pt x="0" y="26"/>
                  </a:cubicBezTo>
                  <a:cubicBezTo>
                    <a:pt x="4" y="21"/>
                    <a:pt x="7" y="13"/>
                    <a:pt x="12" y="12"/>
                  </a:cubicBezTo>
                  <a:cubicBezTo>
                    <a:pt x="34" y="7"/>
                    <a:pt x="57" y="4"/>
                    <a:pt x="80" y="0"/>
                  </a:cubicBezTo>
                  <a:cubicBezTo>
                    <a:pt x="82" y="3"/>
                    <a:pt x="84" y="6"/>
                    <a:pt x="87" y="9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7" name="Freeform 149"/>
            <p:cNvSpPr/>
            <p:nvPr/>
          </p:nvSpPr>
          <p:spPr>
            <a:xfrm>
              <a:off x="8889840" y="247320"/>
              <a:ext cx="62280" cy="32400"/>
            </a:xfrm>
            <a:custGeom>
              <a:avLst/>
              <a:gdLst/>
              <a:ahLst/>
              <a:rect l="l" t="t" r="r" b="b"/>
              <a:pathLst>
                <a:path w="88" h="42">
                  <a:moveTo>
                    <a:pt x="88" y="16"/>
                  </a:moveTo>
                  <a:cubicBezTo>
                    <a:pt x="83" y="22"/>
                    <a:pt x="81" y="31"/>
                    <a:pt x="77" y="31"/>
                  </a:cubicBezTo>
                  <a:cubicBezTo>
                    <a:pt x="56" y="36"/>
                    <a:pt x="36" y="40"/>
                    <a:pt x="15" y="42"/>
                  </a:cubicBezTo>
                  <a:cubicBezTo>
                    <a:pt x="11" y="42"/>
                    <a:pt x="4" y="36"/>
                    <a:pt x="1" y="32"/>
                  </a:cubicBezTo>
                  <a:cubicBezTo>
                    <a:pt x="0" y="29"/>
                    <a:pt x="4" y="19"/>
                    <a:pt x="6" y="19"/>
                  </a:cubicBezTo>
                  <a:cubicBezTo>
                    <a:pt x="32" y="14"/>
                    <a:pt x="58" y="0"/>
                    <a:pt x="88" y="16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8" name="Freeform 150"/>
            <p:cNvSpPr/>
            <p:nvPr/>
          </p:nvSpPr>
          <p:spPr>
            <a:xfrm>
              <a:off x="7552440" y="501480"/>
              <a:ext cx="56880" cy="35640"/>
            </a:xfrm>
            <a:custGeom>
              <a:avLst/>
              <a:gdLst/>
              <a:ahLst/>
              <a:rect l="l" t="t" r="r" b="b"/>
              <a:pathLst>
                <a:path w="81" h="44">
                  <a:moveTo>
                    <a:pt x="0" y="44"/>
                  </a:moveTo>
                  <a:cubicBezTo>
                    <a:pt x="5" y="15"/>
                    <a:pt x="43" y="0"/>
                    <a:pt x="81" y="9"/>
                  </a:cubicBezTo>
                  <a:cubicBezTo>
                    <a:pt x="72" y="31"/>
                    <a:pt x="52" y="40"/>
                    <a:pt x="0" y="44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99" name="Freeform 151"/>
            <p:cNvSpPr/>
            <p:nvPr/>
          </p:nvSpPr>
          <p:spPr>
            <a:xfrm>
              <a:off x="7372440" y="609120"/>
              <a:ext cx="35280" cy="66600"/>
            </a:xfrm>
            <a:custGeom>
              <a:avLst/>
              <a:gdLst/>
              <a:ahLst/>
              <a:rect l="l" t="t" r="r" b="b"/>
              <a:pathLst>
                <a:path w="53" h="84">
                  <a:moveTo>
                    <a:pt x="40" y="0"/>
                  </a:moveTo>
                  <a:cubicBezTo>
                    <a:pt x="45" y="2"/>
                    <a:pt x="47" y="3"/>
                    <a:pt x="47" y="4"/>
                  </a:cubicBezTo>
                  <a:cubicBezTo>
                    <a:pt x="49" y="9"/>
                    <a:pt x="53" y="17"/>
                    <a:pt x="51" y="20"/>
                  </a:cubicBezTo>
                  <a:cubicBezTo>
                    <a:pt x="41" y="40"/>
                    <a:pt x="31" y="61"/>
                    <a:pt x="16" y="76"/>
                  </a:cubicBezTo>
                  <a:cubicBezTo>
                    <a:pt x="8" y="84"/>
                    <a:pt x="0" y="70"/>
                    <a:pt x="2" y="60"/>
                  </a:cubicBezTo>
                  <a:cubicBezTo>
                    <a:pt x="6" y="36"/>
                    <a:pt x="18" y="15"/>
                    <a:pt x="40" y="0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0" name="Freeform 152"/>
            <p:cNvSpPr/>
            <p:nvPr/>
          </p:nvSpPr>
          <p:spPr>
            <a:xfrm>
              <a:off x="9664920" y="67680"/>
              <a:ext cx="59760" cy="38520"/>
            </a:xfrm>
            <a:custGeom>
              <a:avLst/>
              <a:gdLst/>
              <a:ahLst/>
              <a:rect l="l" t="t" r="r" b="b"/>
              <a:pathLst>
                <a:path w="88" h="48">
                  <a:moveTo>
                    <a:pt x="0" y="42"/>
                  </a:moveTo>
                  <a:cubicBezTo>
                    <a:pt x="23" y="11"/>
                    <a:pt x="55" y="14"/>
                    <a:pt x="85" y="0"/>
                  </a:cubicBezTo>
                  <a:cubicBezTo>
                    <a:pt x="85" y="12"/>
                    <a:pt x="88" y="20"/>
                    <a:pt x="86" y="23"/>
                  </a:cubicBezTo>
                  <a:cubicBezTo>
                    <a:pt x="72" y="38"/>
                    <a:pt x="30" y="48"/>
                    <a:pt x="0" y="42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201" name="Freeform 153"/>
            <p:cNvSpPr/>
            <p:nvPr/>
          </p:nvSpPr>
          <p:spPr>
            <a:xfrm>
              <a:off x="7399800" y="718200"/>
              <a:ext cx="27000" cy="29160"/>
            </a:xfrm>
            <a:custGeom>
              <a:avLst/>
              <a:gdLst/>
              <a:ahLst/>
              <a:rect l="l" t="t" r="r" b="b"/>
              <a:pathLst>
                <a:path w="38" h="36">
                  <a:moveTo>
                    <a:pt x="34" y="33"/>
                  </a:moveTo>
                  <a:cubicBezTo>
                    <a:pt x="29" y="35"/>
                    <a:pt x="28" y="36"/>
                    <a:pt x="27" y="36"/>
                  </a:cubicBezTo>
                  <a:cubicBezTo>
                    <a:pt x="11" y="34"/>
                    <a:pt x="0" y="27"/>
                    <a:pt x="1" y="10"/>
                  </a:cubicBezTo>
                  <a:cubicBezTo>
                    <a:pt x="2" y="7"/>
                    <a:pt x="10" y="0"/>
                    <a:pt x="13" y="1"/>
                  </a:cubicBezTo>
                  <a:cubicBezTo>
                    <a:pt x="27" y="6"/>
                    <a:pt x="38" y="14"/>
                    <a:pt x="34" y="33"/>
                  </a:cubicBezTo>
                  <a:close/>
                </a:path>
              </a:pathLst>
            </a:custGeom>
            <a:solidFill>
              <a:schemeClr val="bg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02" name="Group 3"/>
          <p:cNvGrpSpPr/>
          <p:nvPr/>
        </p:nvGrpSpPr>
        <p:grpSpPr>
          <a:xfrm>
            <a:off x="7589160" y="2567160"/>
            <a:ext cx="1166760" cy="1803960"/>
            <a:chOff x="7589160" y="2567160"/>
            <a:chExt cx="1166760" cy="1803960"/>
          </a:xfrm>
        </p:grpSpPr>
        <p:sp>
          <p:nvSpPr>
            <p:cNvPr id="203" name="Oval 2"/>
            <p:cNvSpPr/>
            <p:nvPr/>
          </p:nvSpPr>
          <p:spPr>
            <a:xfrm>
              <a:off x="7589160" y="4095720"/>
              <a:ext cx="1166760" cy="275400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4" name="Freeform 154"/>
            <p:cNvSpPr/>
            <p:nvPr/>
          </p:nvSpPr>
          <p:spPr>
            <a:xfrm>
              <a:off x="7589160" y="2567160"/>
              <a:ext cx="1166760" cy="1666080"/>
            </a:xfrm>
            <a:custGeom>
              <a:avLst/>
              <a:gdLst/>
              <a:ahLst/>
              <a:rect l="l" t="t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05" name="Group 4"/>
          <p:cNvGrpSpPr/>
          <p:nvPr/>
        </p:nvGrpSpPr>
        <p:grpSpPr>
          <a:xfrm>
            <a:off x="4955400" y="1181160"/>
            <a:ext cx="1033200" cy="1597680"/>
            <a:chOff x="4955400" y="1181160"/>
            <a:chExt cx="1033200" cy="1597680"/>
          </a:xfrm>
        </p:grpSpPr>
        <p:sp>
          <p:nvSpPr>
            <p:cNvPr id="206" name="Oval 3"/>
            <p:cNvSpPr/>
            <p:nvPr/>
          </p:nvSpPr>
          <p:spPr>
            <a:xfrm>
              <a:off x="4955400" y="2535120"/>
              <a:ext cx="1033200" cy="243720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7" name="Freeform 155"/>
            <p:cNvSpPr/>
            <p:nvPr/>
          </p:nvSpPr>
          <p:spPr>
            <a:xfrm>
              <a:off x="4955400" y="1181160"/>
              <a:ext cx="1033200" cy="1475640"/>
            </a:xfrm>
            <a:custGeom>
              <a:avLst/>
              <a:gdLst/>
              <a:ahLst/>
              <a:rect l="l" t="t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208" name="Group 5"/>
          <p:cNvGrpSpPr/>
          <p:nvPr/>
        </p:nvGrpSpPr>
        <p:grpSpPr>
          <a:xfrm>
            <a:off x="8771040" y="303480"/>
            <a:ext cx="879840" cy="1360080"/>
            <a:chOff x="8771040" y="303480"/>
            <a:chExt cx="879840" cy="1360080"/>
          </a:xfrm>
        </p:grpSpPr>
        <p:sp>
          <p:nvSpPr>
            <p:cNvPr id="209" name="Oval 4"/>
            <p:cNvSpPr/>
            <p:nvPr/>
          </p:nvSpPr>
          <p:spPr>
            <a:xfrm>
              <a:off x="8771040" y="1456200"/>
              <a:ext cx="879840" cy="207360"/>
            </a:xfrm>
            <a:prstGeom prst="ellipse">
              <a:avLst/>
            </a:prstGeom>
            <a:solidFill>
              <a:schemeClr val="tx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10" name="Freeform 156"/>
            <p:cNvSpPr/>
            <p:nvPr/>
          </p:nvSpPr>
          <p:spPr>
            <a:xfrm>
              <a:off x="8771040" y="303480"/>
              <a:ext cx="879840" cy="1256400"/>
            </a:xfrm>
            <a:custGeom>
              <a:avLst/>
              <a:gdLst/>
              <a:ahLst/>
              <a:rect l="l" t="t" r="r" b="b"/>
              <a:pathLst>
                <a:path w="221" h="315">
                  <a:moveTo>
                    <a:pt x="214" y="77"/>
                  </a:moveTo>
                  <a:cubicBezTo>
                    <a:pt x="206" y="50"/>
                    <a:pt x="189" y="29"/>
                    <a:pt x="164" y="14"/>
                  </a:cubicBezTo>
                  <a:cubicBezTo>
                    <a:pt x="147" y="4"/>
                    <a:pt x="129" y="0"/>
                    <a:pt x="11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91" y="0"/>
                    <a:pt x="73" y="4"/>
                    <a:pt x="56" y="14"/>
                  </a:cubicBezTo>
                  <a:cubicBezTo>
                    <a:pt x="31" y="29"/>
                    <a:pt x="15" y="50"/>
                    <a:pt x="6" y="77"/>
                  </a:cubicBezTo>
                  <a:cubicBezTo>
                    <a:pt x="1" y="95"/>
                    <a:pt x="0" y="114"/>
                    <a:pt x="5" y="132"/>
                  </a:cubicBezTo>
                  <a:cubicBezTo>
                    <a:pt x="13" y="159"/>
                    <a:pt x="26" y="184"/>
                    <a:pt x="40" y="208"/>
                  </a:cubicBezTo>
                  <a:cubicBezTo>
                    <a:pt x="58" y="237"/>
                    <a:pt x="76" y="264"/>
                    <a:pt x="94" y="292"/>
                  </a:cubicBezTo>
                  <a:cubicBezTo>
                    <a:pt x="99" y="300"/>
                    <a:pt x="104" y="307"/>
                    <a:pt x="110" y="315"/>
                  </a:cubicBezTo>
                  <a:cubicBezTo>
                    <a:pt x="110" y="315"/>
                    <a:pt x="110" y="315"/>
                    <a:pt x="110" y="315"/>
                  </a:cubicBezTo>
                  <a:cubicBezTo>
                    <a:pt x="116" y="307"/>
                    <a:pt x="121" y="300"/>
                    <a:pt x="126" y="292"/>
                  </a:cubicBezTo>
                  <a:cubicBezTo>
                    <a:pt x="144" y="264"/>
                    <a:pt x="163" y="237"/>
                    <a:pt x="180" y="208"/>
                  </a:cubicBezTo>
                  <a:cubicBezTo>
                    <a:pt x="194" y="184"/>
                    <a:pt x="207" y="159"/>
                    <a:pt x="215" y="132"/>
                  </a:cubicBezTo>
                  <a:cubicBezTo>
                    <a:pt x="221" y="114"/>
                    <a:pt x="220" y="95"/>
                    <a:pt x="214" y="77"/>
                  </a:cubicBezTo>
                  <a:close/>
                  <a:moveTo>
                    <a:pt x="110" y="174"/>
                  </a:moveTo>
                  <a:cubicBezTo>
                    <a:pt x="110" y="174"/>
                    <a:pt x="110" y="174"/>
                    <a:pt x="110" y="174"/>
                  </a:cubicBezTo>
                  <a:cubicBezTo>
                    <a:pt x="110" y="174"/>
                    <a:pt x="110" y="174"/>
                    <a:pt x="110" y="174"/>
                  </a:cubicBezTo>
                  <a:cubicBezTo>
                    <a:pt x="74" y="174"/>
                    <a:pt x="44" y="145"/>
                    <a:pt x="44" y="108"/>
                  </a:cubicBezTo>
                  <a:cubicBezTo>
                    <a:pt x="44" y="72"/>
                    <a:pt x="74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47" y="42"/>
                    <a:pt x="176" y="72"/>
                    <a:pt x="176" y="108"/>
                  </a:cubicBezTo>
                  <a:cubicBezTo>
                    <a:pt x="176" y="145"/>
                    <a:pt x="147" y="174"/>
                    <a:pt x="110" y="174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211" name="TextBox 2"/>
          <p:cNvSpPr/>
          <p:nvPr/>
        </p:nvSpPr>
        <p:spPr>
          <a:xfrm>
            <a:off x="2145240" y="4129200"/>
            <a:ext cx="1033200" cy="852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5000" spc="-1" strike="noStrike">
                <a:solidFill>
                  <a:srgbClr val="282f39"/>
                </a:solidFill>
                <a:latin typeface="Noto Sans"/>
                <a:ea typeface="Noto Sans"/>
              </a:rPr>
              <a:t>01</a:t>
            </a:r>
            <a:endParaRPr b="0" lang="en-US" sz="5000" spc="-1" strike="noStrike">
              <a:latin typeface="Arial"/>
            </a:endParaRPr>
          </a:p>
        </p:txBody>
      </p:sp>
      <p:sp>
        <p:nvSpPr>
          <p:cNvPr id="212" name="TextBox 3"/>
          <p:cNvSpPr/>
          <p:nvPr/>
        </p:nvSpPr>
        <p:spPr>
          <a:xfrm>
            <a:off x="7655760" y="2784960"/>
            <a:ext cx="1033200" cy="699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4000" spc="-1" strike="noStrike">
                <a:solidFill>
                  <a:srgbClr val="282f39"/>
                </a:solidFill>
                <a:latin typeface="Noto Sans"/>
                <a:ea typeface="Noto Sans"/>
              </a:rPr>
              <a:t>02</a:t>
            </a:r>
            <a:endParaRPr b="0" lang="en-US" sz="4000" spc="-1" strike="noStrike">
              <a:latin typeface="Arial"/>
            </a:endParaRPr>
          </a:p>
        </p:txBody>
      </p:sp>
      <p:sp>
        <p:nvSpPr>
          <p:cNvPr id="213" name="TextBox 15"/>
          <p:cNvSpPr/>
          <p:nvPr/>
        </p:nvSpPr>
        <p:spPr>
          <a:xfrm>
            <a:off x="4941720" y="1351080"/>
            <a:ext cx="1033200" cy="623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500" spc="-1" strike="noStrike">
                <a:solidFill>
                  <a:srgbClr val="282f39"/>
                </a:solidFill>
                <a:latin typeface="Noto Sans"/>
                <a:ea typeface="Noto Sans"/>
              </a:rPr>
              <a:t>03</a:t>
            </a:r>
            <a:endParaRPr b="0" lang="en-US" sz="3500" spc="-1" strike="noStrike">
              <a:latin typeface="Arial"/>
            </a:endParaRPr>
          </a:p>
        </p:txBody>
      </p:sp>
      <p:sp>
        <p:nvSpPr>
          <p:cNvPr id="214" name="TextBox 29"/>
          <p:cNvSpPr/>
          <p:nvPr/>
        </p:nvSpPr>
        <p:spPr>
          <a:xfrm>
            <a:off x="8712000" y="448920"/>
            <a:ext cx="1033200" cy="547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>
              <a:lnSpc>
                <a:spcPct val="100000"/>
              </a:lnSpc>
              <a:buNone/>
            </a:pPr>
            <a:r>
              <a:rPr b="0" lang="en-US" sz="3000" spc="-1" strike="noStrike">
                <a:solidFill>
                  <a:srgbClr val="282f39"/>
                </a:solidFill>
                <a:latin typeface="Noto Sans"/>
                <a:ea typeface="Noto Sans"/>
              </a:rPr>
              <a:t>04</a:t>
            </a:r>
            <a:endParaRPr b="0" lang="en-US" sz="3000" spc="-1" strike="noStrike">
              <a:latin typeface="Arial"/>
            </a:endParaRPr>
          </a:p>
        </p:txBody>
      </p:sp>
      <p:sp>
        <p:nvSpPr>
          <p:cNvPr id="215" name="TextBox 30"/>
          <p:cNvSpPr/>
          <p:nvPr/>
        </p:nvSpPr>
        <p:spPr>
          <a:xfrm>
            <a:off x="246960" y="3075840"/>
            <a:ext cx="1930680" cy="139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 u="sng">
                <a:solidFill>
                  <a:srgbClr val="282f39"/>
                </a:solidFill>
                <a:uFillTx/>
                <a:latin typeface="Open Sans"/>
              </a:rPr>
              <a:t>Marketing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300" spc="-1" strike="noStrike">
                <a:solidFill>
                  <a:srgbClr val="282f39"/>
                </a:solidFill>
                <a:latin typeface="Calibri"/>
              </a:rPr>
              <a:t>Get bidders and sellers to our platform  </a:t>
            </a:r>
            <a:endParaRPr b="0" lang="en-US" sz="13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3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16" name="TextBox 31"/>
          <p:cNvSpPr/>
          <p:nvPr/>
        </p:nvSpPr>
        <p:spPr>
          <a:xfrm>
            <a:off x="2833200" y="1654200"/>
            <a:ext cx="1930680" cy="1322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 u="sng">
                <a:solidFill>
                  <a:srgbClr val="282f39"/>
                </a:solidFill>
                <a:uFillTx/>
                <a:latin typeface="Open Sans"/>
              </a:rPr>
              <a:t>Sales &amp; Distribution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282f39"/>
                </a:solidFill>
                <a:latin typeface="Calibri"/>
              </a:rPr>
              <a:t>Maintain competitive edge &amp; constant engagement between bidders and seller.</a:t>
            </a:r>
            <a:endParaRPr b="0" lang="en-US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200" spc="-1" strike="noStrike">
              <a:latin typeface="Arial"/>
            </a:endParaRPr>
          </a:p>
        </p:txBody>
      </p:sp>
      <p:sp>
        <p:nvSpPr>
          <p:cNvPr id="217" name="TextBox 32"/>
          <p:cNvSpPr/>
          <p:nvPr/>
        </p:nvSpPr>
        <p:spPr>
          <a:xfrm>
            <a:off x="9082080" y="3382920"/>
            <a:ext cx="1930680" cy="1276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 u="sng">
                <a:solidFill>
                  <a:srgbClr val="282f39"/>
                </a:solidFill>
                <a:uFillTx/>
                <a:latin typeface="Open Sans"/>
              </a:rPr>
              <a:t>Product Placement.</a:t>
            </a:r>
            <a:endParaRPr b="0" lang="en-US" sz="15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282f39"/>
                </a:solidFill>
                <a:latin typeface="Calibri"/>
              </a:rPr>
              <a:t>Listing the unique products on platform. Let bidders sell their products through auction.  </a:t>
            </a:r>
            <a:endParaRPr b="0" lang="en-US" sz="12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18" name="TextBox 33"/>
          <p:cNvSpPr/>
          <p:nvPr/>
        </p:nvSpPr>
        <p:spPr>
          <a:xfrm>
            <a:off x="10046880" y="1086840"/>
            <a:ext cx="1930680" cy="729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 u="sng">
                <a:solidFill>
                  <a:srgbClr val="282f39"/>
                </a:solidFill>
                <a:uFillTx/>
                <a:latin typeface="Open Sans"/>
              </a:rPr>
              <a:t>Support</a:t>
            </a:r>
            <a:endParaRPr b="0" lang="en-US" sz="15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200" spc="-1" strike="noStrike">
                <a:solidFill>
                  <a:srgbClr val="282f39"/>
                </a:solidFill>
                <a:latin typeface="Calibri"/>
              </a:rPr>
              <a:t>Maintaining Credibility</a:t>
            </a:r>
            <a:endParaRPr b="0" lang="en-US" sz="1200" spc="-1" strike="noStrike">
              <a:latin typeface="Arial"/>
            </a:endParaRPr>
          </a:p>
          <a:p>
            <a:pPr algn="just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19" name="Rectangle 2"/>
          <p:cNvSpPr/>
          <p:nvPr/>
        </p:nvSpPr>
        <p:spPr>
          <a:xfrm>
            <a:off x="340920" y="2917080"/>
            <a:ext cx="1754640" cy="853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Rectangle 3"/>
          <p:cNvSpPr/>
          <p:nvPr/>
        </p:nvSpPr>
        <p:spPr>
          <a:xfrm>
            <a:off x="2927160" y="1512000"/>
            <a:ext cx="1754640" cy="8532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1" name="Rectangle 4"/>
          <p:cNvSpPr/>
          <p:nvPr/>
        </p:nvSpPr>
        <p:spPr>
          <a:xfrm>
            <a:off x="9159120" y="3223800"/>
            <a:ext cx="1754640" cy="8532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2" name="Rectangle 5"/>
          <p:cNvSpPr/>
          <p:nvPr/>
        </p:nvSpPr>
        <p:spPr>
          <a:xfrm>
            <a:off x="10140840" y="970200"/>
            <a:ext cx="1754640" cy="8532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685800" y="665280"/>
            <a:ext cx="9143640" cy="70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US" sz="4800" spc="-1" strike="noStrike">
                <a:solidFill>
                  <a:srgbClr val="282f39"/>
                </a:solidFill>
                <a:latin typeface="Calibri"/>
              </a:rPr>
              <a:t>Interface of a platform </a:t>
            </a:r>
            <a:endParaRPr b="1" lang="en-US" sz="4800" spc="-1" strike="noStrike">
              <a:solidFill>
                <a:srgbClr val="282f39"/>
              </a:solidFill>
              <a:latin typeface="Calibri"/>
            </a:endParaRPr>
          </a:p>
        </p:txBody>
      </p:sp>
      <p:pic>
        <p:nvPicPr>
          <p:cNvPr id="224" name="" descr="">
            <a:hlinkClick r:id="rId1"/>
          </p:cNvPr>
          <p:cNvPicPr/>
          <p:nvPr/>
        </p:nvPicPr>
        <p:blipFill>
          <a:blip r:embed="rId2"/>
          <a:stretch/>
        </p:blipFill>
        <p:spPr>
          <a:xfrm>
            <a:off x="685800" y="1280520"/>
            <a:ext cx="10744200" cy="51217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TextBox 5"/>
          <p:cNvSpPr/>
          <p:nvPr/>
        </p:nvSpPr>
        <p:spPr>
          <a:xfrm>
            <a:off x="1131480" y="612720"/>
            <a:ext cx="5636880" cy="161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1" lang="en-US" sz="5000" spc="-1" strike="noStrike">
                <a:solidFill>
                  <a:srgbClr val="282f39"/>
                </a:solidFill>
                <a:latin typeface="Noto Sans"/>
                <a:ea typeface="Noto Sans"/>
              </a:rPr>
              <a:t>New </a:t>
            </a:r>
            <a:r>
              <a:rPr b="1" lang="en-GB" sz="5000" spc="-1" strike="noStrike">
                <a:solidFill>
                  <a:srgbClr val="282f39"/>
                </a:solidFill>
                <a:latin typeface="Noto Sans"/>
                <a:ea typeface="Noto Sans"/>
              </a:rPr>
              <a:t>Opportunities</a:t>
            </a:r>
            <a:endParaRPr b="0" lang="en-US" sz="5000" spc="-1" strike="noStrike">
              <a:latin typeface="Arial"/>
            </a:endParaRPr>
          </a:p>
        </p:txBody>
      </p:sp>
      <p:sp>
        <p:nvSpPr>
          <p:cNvPr id="226" name="TextBox 6"/>
          <p:cNvSpPr/>
          <p:nvPr/>
        </p:nvSpPr>
        <p:spPr>
          <a:xfrm>
            <a:off x="2286000" y="2286000"/>
            <a:ext cx="3270960" cy="7750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Lorem Ipsum is simply dummy text of the printing and typesetting industry. 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27" name="TextBox 7"/>
          <p:cNvSpPr/>
          <p:nvPr/>
        </p:nvSpPr>
        <p:spPr>
          <a:xfrm>
            <a:off x="2330640" y="3657600"/>
            <a:ext cx="3270960" cy="54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Digital Museum can be set up for existing and previous products.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28" name="TextBox 27"/>
          <p:cNvSpPr/>
          <p:nvPr/>
        </p:nvSpPr>
        <p:spPr>
          <a:xfrm>
            <a:off x="2314440" y="5042520"/>
            <a:ext cx="3270960" cy="318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Thats it!!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29" name="Oval 18"/>
          <p:cNvSpPr/>
          <p:nvPr/>
        </p:nvSpPr>
        <p:spPr>
          <a:xfrm>
            <a:off x="1578240" y="2547360"/>
            <a:ext cx="506160" cy="50616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ffffff"/>
                </a:solidFill>
                <a:latin typeface="Calibri"/>
              </a:rPr>
              <a:t>1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0" name="Oval 19"/>
          <p:cNvSpPr/>
          <p:nvPr/>
        </p:nvSpPr>
        <p:spPr>
          <a:xfrm>
            <a:off x="1578240" y="3734640"/>
            <a:ext cx="506160" cy="50616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1" lang="en-US" sz="1800" spc="-1" strike="noStrike">
                <a:solidFill>
                  <a:srgbClr val="ffffff"/>
                </a:solidFill>
                <a:latin typeface="Calibri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1" name="Oval 21"/>
          <p:cNvSpPr/>
          <p:nvPr/>
        </p:nvSpPr>
        <p:spPr>
          <a:xfrm>
            <a:off x="6878880" y="5344200"/>
            <a:ext cx="3963600" cy="303480"/>
          </a:xfrm>
          <a:prstGeom prst="ellipse">
            <a:avLst/>
          </a:prstGeom>
          <a:solidFill>
            <a:schemeClr val="tx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Freeform 2"/>
          <p:cNvSpPr/>
          <p:nvPr/>
        </p:nvSpPr>
        <p:spPr>
          <a:xfrm>
            <a:off x="7549200" y="975960"/>
            <a:ext cx="2525760" cy="4800240"/>
          </a:xfrm>
          <a:custGeom>
            <a:avLst/>
            <a:gdLst/>
            <a:ahLst/>
            <a:rect l="l" t="t" r="r" b="b"/>
            <a:pathLst>
              <a:path w="590" h="1124">
                <a:moveTo>
                  <a:pt x="69" y="1055"/>
                </a:moveTo>
                <a:cubicBezTo>
                  <a:pt x="45" y="1055"/>
                  <a:pt x="23" y="1055"/>
                  <a:pt x="0" y="1055"/>
                </a:cubicBezTo>
                <a:cubicBezTo>
                  <a:pt x="0" y="725"/>
                  <a:pt x="0" y="395"/>
                  <a:pt x="0" y="64"/>
                </a:cubicBezTo>
                <a:cubicBezTo>
                  <a:pt x="3" y="64"/>
                  <a:pt x="7" y="64"/>
                  <a:pt x="11" y="64"/>
                </a:cubicBezTo>
                <a:cubicBezTo>
                  <a:pt x="65" y="64"/>
                  <a:pt x="119" y="64"/>
                  <a:pt x="173" y="64"/>
                </a:cubicBezTo>
                <a:cubicBezTo>
                  <a:pt x="181" y="64"/>
                  <a:pt x="184" y="61"/>
                  <a:pt x="183" y="53"/>
                </a:cubicBezTo>
                <a:cubicBezTo>
                  <a:pt x="183" y="36"/>
                  <a:pt x="183" y="19"/>
                  <a:pt x="183" y="0"/>
                </a:cubicBezTo>
                <a:cubicBezTo>
                  <a:pt x="196" y="3"/>
                  <a:pt x="207" y="6"/>
                  <a:pt x="217" y="10"/>
                </a:cubicBezTo>
                <a:cubicBezTo>
                  <a:pt x="270" y="26"/>
                  <a:pt x="323" y="41"/>
                  <a:pt x="376" y="58"/>
                </a:cubicBezTo>
                <a:cubicBezTo>
                  <a:pt x="405" y="68"/>
                  <a:pt x="434" y="63"/>
                  <a:pt x="464" y="64"/>
                </a:cubicBezTo>
                <a:cubicBezTo>
                  <a:pt x="506" y="65"/>
                  <a:pt x="547" y="64"/>
                  <a:pt x="590" y="64"/>
                </a:cubicBezTo>
                <a:cubicBezTo>
                  <a:pt x="590" y="394"/>
                  <a:pt x="590" y="724"/>
                  <a:pt x="590" y="1055"/>
                </a:cubicBezTo>
                <a:cubicBezTo>
                  <a:pt x="568" y="1055"/>
                  <a:pt x="545" y="1055"/>
                  <a:pt x="522" y="1055"/>
                </a:cubicBezTo>
                <a:cubicBezTo>
                  <a:pt x="522" y="1051"/>
                  <a:pt x="522" y="1047"/>
                  <a:pt x="522" y="1044"/>
                </a:cubicBezTo>
                <a:cubicBezTo>
                  <a:pt x="521" y="1014"/>
                  <a:pt x="522" y="983"/>
                  <a:pt x="521" y="953"/>
                </a:cubicBezTo>
                <a:cubicBezTo>
                  <a:pt x="521" y="950"/>
                  <a:pt x="518" y="947"/>
                  <a:pt x="516" y="944"/>
                </a:cubicBezTo>
                <a:cubicBezTo>
                  <a:pt x="515" y="947"/>
                  <a:pt x="511" y="950"/>
                  <a:pt x="511" y="953"/>
                </a:cubicBezTo>
                <a:cubicBezTo>
                  <a:pt x="511" y="982"/>
                  <a:pt x="511" y="1012"/>
                  <a:pt x="511" y="1042"/>
                </a:cubicBezTo>
                <a:cubicBezTo>
                  <a:pt x="511" y="1046"/>
                  <a:pt x="511" y="1050"/>
                  <a:pt x="511" y="1055"/>
                </a:cubicBezTo>
                <a:cubicBezTo>
                  <a:pt x="401" y="1078"/>
                  <a:pt x="292" y="1101"/>
                  <a:pt x="182" y="1124"/>
                </a:cubicBezTo>
                <a:cubicBezTo>
                  <a:pt x="182" y="1119"/>
                  <a:pt x="182" y="1115"/>
                  <a:pt x="182" y="1111"/>
                </a:cubicBezTo>
                <a:cubicBezTo>
                  <a:pt x="182" y="838"/>
                  <a:pt x="183" y="564"/>
                  <a:pt x="183" y="291"/>
                </a:cubicBezTo>
                <a:cubicBezTo>
                  <a:pt x="183" y="243"/>
                  <a:pt x="183" y="195"/>
                  <a:pt x="183" y="147"/>
                </a:cubicBezTo>
                <a:cubicBezTo>
                  <a:pt x="183" y="137"/>
                  <a:pt x="180" y="134"/>
                  <a:pt x="171" y="134"/>
                </a:cubicBezTo>
                <a:cubicBezTo>
                  <a:pt x="141" y="135"/>
                  <a:pt x="111" y="135"/>
                  <a:pt x="82" y="134"/>
                </a:cubicBezTo>
                <a:cubicBezTo>
                  <a:pt x="71" y="134"/>
                  <a:pt x="69" y="137"/>
                  <a:pt x="69" y="147"/>
                </a:cubicBezTo>
                <a:cubicBezTo>
                  <a:pt x="69" y="445"/>
                  <a:pt x="69" y="743"/>
                  <a:pt x="69" y="1040"/>
                </a:cubicBezTo>
                <a:cubicBezTo>
                  <a:pt x="69" y="1045"/>
                  <a:pt x="69" y="1050"/>
                  <a:pt x="69" y="1055"/>
                </a:cubicBezTo>
                <a:close/>
                <a:moveTo>
                  <a:pt x="511" y="592"/>
                </a:moveTo>
                <a:cubicBezTo>
                  <a:pt x="511" y="676"/>
                  <a:pt x="511" y="760"/>
                  <a:pt x="511" y="843"/>
                </a:cubicBezTo>
                <a:cubicBezTo>
                  <a:pt x="511" y="848"/>
                  <a:pt x="508" y="857"/>
                  <a:pt x="516" y="857"/>
                </a:cubicBezTo>
                <a:cubicBezTo>
                  <a:pt x="525" y="858"/>
                  <a:pt x="521" y="849"/>
                  <a:pt x="521" y="844"/>
                </a:cubicBezTo>
                <a:cubicBezTo>
                  <a:pt x="522" y="677"/>
                  <a:pt x="522" y="509"/>
                  <a:pt x="521" y="342"/>
                </a:cubicBezTo>
                <a:cubicBezTo>
                  <a:pt x="521" y="337"/>
                  <a:pt x="525" y="330"/>
                  <a:pt x="516" y="329"/>
                </a:cubicBezTo>
                <a:cubicBezTo>
                  <a:pt x="515" y="329"/>
                  <a:pt x="511" y="338"/>
                  <a:pt x="511" y="342"/>
                </a:cubicBezTo>
                <a:cubicBezTo>
                  <a:pt x="511" y="426"/>
                  <a:pt x="511" y="509"/>
                  <a:pt x="511" y="592"/>
                </a:cubicBezTo>
                <a:close/>
                <a:moveTo>
                  <a:pt x="321" y="634"/>
                </a:moveTo>
                <a:cubicBezTo>
                  <a:pt x="319" y="633"/>
                  <a:pt x="318" y="632"/>
                  <a:pt x="317" y="632"/>
                </a:cubicBezTo>
                <a:cubicBezTo>
                  <a:pt x="291" y="630"/>
                  <a:pt x="265" y="628"/>
                  <a:pt x="240" y="627"/>
                </a:cubicBezTo>
                <a:cubicBezTo>
                  <a:pt x="231" y="627"/>
                  <a:pt x="224" y="634"/>
                  <a:pt x="225" y="641"/>
                </a:cubicBezTo>
                <a:cubicBezTo>
                  <a:pt x="225" y="650"/>
                  <a:pt x="233" y="655"/>
                  <a:pt x="242" y="653"/>
                </a:cubicBezTo>
                <a:cubicBezTo>
                  <a:pt x="255" y="650"/>
                  <a:pt x="268" y="647"/>
                  <a:pt x="281" y="644"/>
                </a:cubicBezTo>
                <a:cubicBezTo>
                  <a:pt x="294" y="641"/>
                  <a:pt x="307" y="638"/>
                  <a:pt x="321" y="634"/>
                </a:cubicBezTo>
                <a:close/>
                <a:moveTo>
                  <a:pt x="521" y="190"/>
                </a:moveTo>
                <a:cubicBezTo>
                  <a:pt x="521" y="174"/>
                  <a:pt x="522" y="159"/>
                  <a:pt x="521" y="143"/>
                </a:cubicBezTo>
                <a:cubicBezTo>
                  <a:pt x="521" y="140"/>
                  <a:pt x="518" y="137"/>
                  <a:pt x="517" y="134"/>
                </a:cubicBezTo>
                <a:cubicBezTo>
                  <a:pt x="515" y="137"/>
                  <a:pt x="511" y="140"/>
                  <a:pt x="511" y="142"/>
                </a:cubicBezTo>
                <a:cubicBezTo>
                  <a:pt x="511" y="174"/>
                  <a:pt x="511" y="206"/>
                  <a:pt x="511" y="238"/>
                </a:cubicBezTo>
                <a:cubicBezTo>
                  <a:pt x="511" y="240"/>
                  <a:pt x="514" y="243"/>
                  <a:pt x="516" y="246"/>
                </a:cubicBezTo>
                <a:cubicBezTo>
                  <a:pt x="518" y="243"/>
                  <a:pt x="521" y="240"/>
                  <a:pt x="521" y="238"/>
                </a:cubicBezTo>
                <a:cubicBezTo>
                  <a:pt x="522" y="222"/>
                  <a:pt x="521" y="206"/>
                  <a:pt x="521" y="190"/>
                </a:cubicBezTo>
                <a:close/>
              </a:path>
            </a:pathLst>
          </a:custGeom>
          <a:solidFill>
            <a:schemeClr val="tx1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3" name="Oval 22"/>
          <p:cNvSpPr/>
          <p:nvPr/>
        </p:nvSpPr>
        <p:spPr>
          <a:xfrm>
            <a:off x="11512440" y="243000"/>
            <a:ext cx="450720" cy="4507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wrap="none" lIns="90000" rIns="90000" tIns="45000" bIns="45000" anchor="ctr">
            <a:noAutofit/>
          </a:bodyPr>
          <a:p>
            <a:pPr algn="ctr">
              <a:lnSpc>
                <a:spcPct val="100000"/>
              </a:lnSpc>
              <a:buNone/>
            </a:pPr>
            <a:r>
              <a:rPr b="0" lang="en-GB" sz="1800" spc="-1" strike="noStrike">
                <a:solidFill>
                  <a:srgbClr val="ffffff"/>
                </a:solidFill>
                <a:latin typeface="Noto Sans"/>
                <a:ea typeface="Noto Sans"/>
              </a:rPr>
              <a:t>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234" name="TextBox 28"/>
          <p:cNvSpPr/>
          <p:nvPr/>
        </p:nvSpPr>
        <p:spPr>
          <a:xfrm>
            <a:off x="0" y="6292800"/>
            <a:ext cx="12191760" cy="364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"/>
          <p:cNvSpPr txBox="1"/>
          <p:nvPr/>
        </p:nvSpPr>
        <p:spPr>
          <a:xfrm>
            <a:off x="2286000" y="2580480"/>
            <a:ext cx="3772800" cy="725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Non-Fungible Token &amp; contracts can  be assigned to the products listed over website.</a:t>
            </a:r>
            <a:endParaRPr b="0" lang="en-US" sz="1500" spc="-1" strike="noStrike">
              <a:latin typeface="Arial"/>
            </a:endParaRPr>
          </a:p>
        </p:txBody>
      </p:sp>
      <p:sp>
        <p:nvSpPr>
          <p:cNvPr id="236" name="TextBox 36"/>
          <p:cNvSpPr/>
          <p:nvPr/>
        </p:nvSpPr>
        <p:spPr>
          <a:xfrm>
            <a:off x="2444040" y="3657600"/>
            <a:ext cx="3270960" cy="774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just">
              <a:lnSpc>
                <a:spcPct val="100000"/>
              </a:lnSpc>
              <a:buNone/>
            </a:pPr>
            <a:r>
              <a:rPr b="0" lang="en-US" sz="1500" spc="-1" strike="noStrike">
                <a:solidFill>
                  <a:srgbClr val="282f39"/>
                </a:solidFill>
                <a:latin typeface="Open Sans"/>
              </a:rPr>
              <a:t>Digital Museum can be set up for existing and previous products.</a:t>
            </a:r>
            <a:endParaRPr b="0" lang="en-US" sz="15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eeeee"/>
      </a:lt2>
      <a:accent1>
        <a:srgbClr val="c2c923"/>
      </a:accent1>
      <a:accent2>
        <a:srgbClr val="42afb6"/>
      </a:accent2>
      <a:accent3>
        <a:srgbClr val="074d67"/>
      </a:accent3>
      <a:accent4>
        <a:srgbClr val="cb1b4a"/>
      </a:accent4>
      <a:accent5>
        <a:srgbClr val="fcb414"/>
      </a:accent5>
      <a:accent6>
        <a:srgbClr val="007a7d"/>
      </a:accent6>
      <a:hlink>
        <a:srgbClr val="1eb7ef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eeeeee"/>
      </a:lt2>
      <a:accent1>
        <a:srgbClr val="c2c923"/>
      </a:accent1>
      <a:accent2>
        <a:srgbClr val="42afb6"/>
      </a:accent2>
      <a:accent3>
        <a:srgbClr val="074d67"/>
      </a:accent3>
      <a:accent4>
        <a:srgbClr val="cb1b4a"/>
      </a:accent4>
      <a:accent5>
        <a:srgbClr val="fcb414"/>
      </a:accent5>
      <a:accent6>
        <a:srgbClr val="007a7d"/>
      </a:accent6>
      <a:hlink>
        <a:srgbClr val="1eb7ef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13935</TotalTime>
  <Application>LibreOffice/7.3.0.3$Windows_X86_64 LibreOffice_project/0f246aa12d0eee4a0f7adcefbf7c878fc2238db3</Application>
  <AppVersion>15.0000</AppVersion>
  <Words>38</Words>
  <Paragraphs>22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2017-12-05T16:25:52Z</dcterms:created>
  <dc:creator>Igor</dc:creator>
  <dc:description/>
  <dc:language>en-US</dc:language>
  <cp:lastModifiedBy/>
  <dcterms:modified xsi:type="dcterms:W3CDTF">2022-02-18T17:29:46Z</dcterms:modified>
  <cp:revision>1021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Widescreen</vt:lpwstr>
  </property>
  <property fmtid="{D5CDD505-2E9C-101B-9397-08002B2CF9AE}" pid="3" name="Slides">
    <vt:i4>2</vt:i4>
  </property>
</Properties>
</file>